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408" r:id="rId2"/>
    <p:sldId id="450" r:id="rId3"/>
    <p:sldId id="458" r:id="rId4"/>
    <p:sldId id="459" r:id="rId5"/>
    <p:sldId id="405" r:id="rId6"/>
    <p:sldId id="406" r:id="rId7"/>
    <p:sldId id="429" r:id="rId8"/>
    <p:sldId id="447" r:id="rId9"/>
    <p:sldId id="445" r:id="rId10"/>
    <p:sldId id="442" r:id="rId11"/>
    <p:sldId id="443" r:id="rId12"/>
    <p:sldId id="448" r:id="rId13"/>
    <p:sldId id="444" r:id="rId14"/>
    <p:sldId id="451" r:id="rId15"/>
    <p:sldId id="441" r:id="rId16"/>
    <p:sldId id="456" r:id="rId17"/>
    <p:sldId id="457" r:id="rId18"/>
    <p:sldId id="455" r:id="rId19"/>
    <p:sldId id="454" r:id="rId20"/>
    <p:sldId id="439" r:id="rId21"/>
    <p:sldId id="452" r:id="rId22"/>
    <p:sldId id="453" r:id="rId23"/>
    <p:sldId id="420" r:id="rId24"/>
    <p:sldId id="424" r:id="rId25"/>
    <p:sldId id="425" r:id="rId26"/>
    <p:sldId id="426" r:id="rId2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111111"/>
    <a:srgbClr val="2B2B2B"/>
    <a:srgbClr val="0B0B0B"/>
    <a:srgbClr val="0A0E02"/>
    <a:srgbClr val="020103"/>
    <a:srgbClr val="011419"/>
    <a:srgbClr val="060309"/>
    <a:srgbClr val="070101"/>
    <a:srgbClr val="0006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034" autoAdjust="0"/>
  </p:normalViewPr>
  <p:slideViewPr>
    <p:cSldViewPr>
      <p:cViewPr varScale="1">
        <p:scale>
          <a:sx n="75" d="100"/>
          <a:sy n="75" d="100"/>
        </p:scale>
        <p:origin x="72" y="480"/>
      </p:cViewPr>
      <p:guideLst>
        <p:guide orient="horz" pos="1620"/>
        <p:guide pos="2880"/>
      </p:guideLst>
    </p:cSldViewPr>
  </p:slideViewPr>
  <p:outlineViewPr>
    <p:cViewPr>
      <p:scale>
        <a:sx n="33" d="100"/>
        <a:sy n="33" d="100"/>
      </p:scale>
      <p:origin x="0" y="-933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72D8B9-2050-41B3-AA6D-10BB2A1694C4}" type="datetimeFigureOut">
              <a:rPr lang="en-US" smtClean="0"/>
              <a:pPr/>
              <a:t>9/25/2021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EC1EC7-32FE-4EF4-88AD-F27754DD22DF}" type="slidenum">
              <a:rPr lang="en-US" smtClean="0"/>
              <a:pPr/>
              <a:t>‹#›</a:t>
            </a:fld>
            <a:endParaRPr lang="en-US"/>
          </a:p>
        </p:txBody>
      </p:sp>
    </p:spTree>
    <p:extLst>
      <p:ext uri="{BB962C8B-B14F-4D97-AF65-F5344CB8AC3E}">
        <p14:creationId xmlns:p14="http://schemas.microsoft.com/office/powerpoint/2010/main" val="2492807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10304818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Ga 6:9 And let us not grow weary while doing good, for in due season we shall reap if we do not lose heart.</a:t>
            </a:r>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10</a:t>
            </a:fld>
            <a:endParaRPr lang="en-US"/>
          </a:p>
        </p:txBody>
      </p:sp>
    </p:spTree>
    <p:extLst>
      <p:ext uri="{BB962C8B-B14F-4D97-AF65-F5344CB8AC3E}">
        <p14:creationId xmlns:p14="http://schemas.microsoft.com/office/powerpoint/2010/main" val="431296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Ga 6:9 And let us not grow weary while doing good, for in due season we shall reap if we do not lose heart.</a:t>
            </a:r>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11</a:t>
            </a:fld>
            <a:endParaRPr lang="en-US"/>
          </a:p>
        </p:txBody>
      </p:sp>
    </p:spTree>
    <p:extLst>
      <p:ext uri="{BB962C8B-B14F-4D97-AF65-F5344CB8AC3E}">
        <p14:creationId xmlns:p14="http://schemas.microsoft.com/office/powerpoint/2010/main" val="36712930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Ga 6:9 And let us not grow weary while doing good, for in due season we shall reap if we do not lose heart.</a:t>
            </a:r>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12</a:t>
            </a:fld>
            <a:endParaRPr lang="en-US"/>
          </a:p>
        </p:txBody>
      </p:sp>
    </p:spTree>
    <p:extLst>
      <p:ext uri="{BB962C8B-B14F-4D97-AF65-F5344CB8AC3E}">
        <p14:creationId xmlns:p14="http://schemas.microsoft.com/office/powerpoint/2010/main" val="33420904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Ga 6:9 And let us not grow weary while doing good, for in due season we shall reap if we do not lose heart.</a:t>
            </a:r>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13</a:t>
            </a:fld>
            <a:endParaRPr lang="en-US"/>
          </a:p>
        </p:txBody>
      </p:sp>
    </p:spTree>
    <p:extLst>
      <p:ext uri="{BB962C8B-B14F-4D97-AF65-F5344CB8AC3E}">
        <p14:creationId xmlns:p14="http://schemas.microsoft.com/office/powerpoint/2010/main" val="23580580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Ga 6:9 And let us not grow weary while doing good, for in due season we shall reap if we do not lose heart.</a:t>
            </a:r>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14</a:t>
            </a:fld>
            <a:endParaRPr lang="en-US"/>
          </a:p>
        </p:txBody>
      </p:sp>
    </p:spTree>
    <p:extLst>
      <p:ext uri="{BB962C8B-B14F-4D97-AF65-F5344CB8AC3E}">
        <p14:creationId xmlns:p14="http://schemas.microsoft.com/office/powerpoint/2010/main" val="17441699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Ga 6:9 And let us not grow weary while doing good, for in due season we shall reap if we do not lose heart.</a:t>
            </a:r>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15</a:t>
            </a:fld>
            <a:endParaRPr lang="en-US"/>
          </a:p>
        </p:txBody>
      </p:sp>
    </p:spTree>
    <p:extLst>
      <p:ext uri="{BB962C8B-B14F-4D97-AF65-F5344CB8AC3E}">
        <p14:creationId xmlns:p14="http://schemas.microsoft.com/office/powerpoint/2010/main" val="22793647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Ac 5:3 But Peter said, "Ananias, why has Satan filled your heart to lie to the Holy Spirit and keep back part of the price of the land for yourself? 4 "While it remained, was it not your own? And after it was sold, was it not in your own control? Why have you conceived this thing in your heart? You have not lied to men but to God.“</a:t>
            </a:r>
          </a:p>
          <a:p>
            <a:r>
              <a:rPr lang="en-US" dirty="0" smtClean="0"/>
              <a:t>Joh 4:24 "God is Spirit, and those who worship Him must worship in spirit and truth."</a:t>
            </a:r>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16</a:t>
            </a:fld>
            <a:endParaRPr lang="en-US"/>
          </a:p>
        </p:txBody>
      </p:sp>
    </p:spTree>
    <p:extLst>
      <p:ext uri="{BB962C8B-B14F-4D97-AF65-F5344CB8AC3E}">
        <p14:creationId xmlns:p14="http://schemas.microsoft.com/office/powerpoint/2010/main" val="3734156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Ga 6:9 And let us not grow weary while doing good, for in due season we shall reap if we do not lose heart.</a:t>
            </a:r>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17</a:t>
            </a:fld>
            <a:endParaRPr lang="en-US"/>
          </a:p>
        </p:txBody>
      </p:sp>
    </p:spTree>
    <p:extLst>
      <p:ext uri="{BB962C8B-B14F-4D97-AF65-F5344CB8AC3E}">
        <p14:creationId xmlns:p14="http://schemas.microsoft.com/office/powerpoint/2010/main" val="19391664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Ga 6:9 And let us not grow weary while doing good, for in due season we shall reap if we do not lose heart.</a:t>
            </a:r>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18</a:t>
            </a:fld>
            <a:endParaRPr lang="en-US"/>
          </a:p>
        </p:txBody>
      </p:sp>
    </p:spTree>
    <p:extLst>
      <p:ext uri="{BB962C8B-B14F-4D97-AF65-F5344CB8AC3E}">
        <p14:creationId xmlns:p14="http://schemas.microsoft.com/office/powerpoint/2010/main" val="41014201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Ga 6:9 And let us not grow weary while doing good, for in due season we shall reap if we do not lose heart.</a:t>
            </a:r>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19</a:t>
            </a:fld>
            <a:endParaRPr lang="en-US"/>
          </a:p>
        </p:txBody>
      </p:sp>
    </p:spTree>
    <p:extLst>
      <p:ext uri="{BB962C8B-B14F-4D97-AF65-F5344CB8AC3E}">
        <p14:creationId xmlns:p14="http://schemas.microsoft.com/office/powerpoint/2010/main" val="694926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0" i="0" dirty="0" smtClean="0">
                <a:solidFill>
                  <a:srgbClr val="000000"/>
                </a:solidFill>
                <a:effectLst/>
                <a:latin typeface="system-ui"/>
              </a:rPr>
              <a:t>https://commons.wikimedia.org/wiki/File:Tabgha_Church_Mosaic_Israel.jpg</a:t>
            </a:r>
          </a:p>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2</a:t>
            </a:fld>
            <a:endParaRPr lang="en-US"/>
          </a:p>
        </p:txBody>
      </p:sp>
    </p:spTree>
    <p:extLst>
      <p:ext uri="{BB962C8B-B14F-4D97-AF65-F5344CB8AC3E}">
        <p14:creationId xmlns:p14="http://schemas.microsoft.com/office/powerpoint/2010/main" val="3593745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Joh 6:63 "It is the Spirit who gives life; the flesh profits nothing. The words that I speak to you are spirit, and they are life.</a:t>
            </a:r>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20</a:t>
            </a:fld>
            <a:endParaRPr lang="en-US"/>
          </a:p>
        </p:txBody>
      </p:sp>
    </p:spTree>
    <p:extLst>
      <p:ext uri="{BB962C8B-B14F-4D97-AF65-F5344CB8AC3E}">
        <p14:creationId xmlns:p14="http://schemas.microsoft.com/office/powerpoint/2010/main" val="30723389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Ro 8:26 ¶ Likewise the Spirit also helps in our weaknesses. For we do not know what we should pray for as we ought, but the Spirit Himself makes intercession for us with </a:t>
            </a:r>
            <a:r>
              <a:rPr lang="en-US" dirty="0" err="1" smtClean="0"/>
              <a:t>groanings</a:t>
            </a:r>
            <a:r>
              <a:rPr lang="en-US" dirty="0" smtClean="0"/>
              <a:t> which cannot be uttered.</a:t>
            </a:r>
          </a:p>
          <a:p>
            <a:endParaRPr lang="en-US" dirty="0" smtClean="0"/>
          </a:p>
          <a:p>
            <a:r>
              <a:rPr lang="en-US" dirty="0" smtClean="0"/>
              <a:t>1Co 2:11 For what man knows the things of a man except the spirit of the man which is in him? Even so no one knows the things of God except the Spirit of God. 12 Now we have received, not the spirit of the world, but the Spirit who is from God, that we might know the things that have been freely given to us by God.</a:t>
            </a:r>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21</a:t>
            </a:fld>
            <a:endParaRPr lang="en-US"/>
          </a:p>
        </p:txBody>
      </p:sp>
    </p:spTree>
    <p:extLst>
      <p:ext uri="{BB962C8B-B14F-4D97-AF65-F5344CB8AC3E}">
        <p14:creationId xmlns:p14="http://schemas.microsoft.com/office/powerpoint/2010/main" val="21786794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Mt 28:20 "teaching them to observe all things that I have commanded you; and lo, I am with you always, even to the end of the age." Amen. </a:t>
            </a:r>
          </a:p>
          <a:p>
            <a:r>
              <a:rPr lang="en-US" dirty="0" smtClean="0"/>
              <a:t>Joh 6:45 "It is written in the prophets, 'And they shall all be taught by God.' Therefore everyone who has heard and learned from the Father comes to Me.</a:t>
            </a:r>
          </a:p>
          <a:p>
            <a:r>
              <a:rPr lang="en-US" dirty="0" smtClean="0"/>
              <a:t>Ro 8:10 ¶ And if Christ is in you, the body is dead because of sin, but the Spirit is life because of righteousness.</a:t>
            </a:r>
          </a:p>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22</a:t>
            </a:fld>
            <a:endParaRPr lang="en-US"/>
          </a:p>
        </p:txBody>
      </p:sp>
    </p:spTree>
    <p:extLst>
      <p:ext uri="{BB962C8B-B14F-4D97-AF65-F5344CB8AC3E}">
        <p14:creationId xmlns:p14="http://schemas.microsoft.com/office/powerpoint/2010/main" val="17844232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None/>
            </a:pPr>
            <a:r>
              <a:rPr lang="en-US" sz="12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Lu 18:10 "Two men went up to the temple to pray, one a Pharisee and the other a tax collector.  11 "The Pharisee stood and prayed thus with himself, 'God, I thank You that I am not like other men--</a:t>
            </a:r>
            <a:r>
              <a:rPr lang="en-US" sz="1200" dirty="0" err="1"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extortioners</a:t>
            </a:r>
            <a:r>
              <a:rPr lang="en-US" sz="12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 unjust, adulterers, or even as this tax collector. 12 'I fast twice a week; I give tithes of all that I possess.‘  13 "And the tax collector, standing afar off, would not so much as raise his eyes to heaven, but beat his breast, saying, 'God, be merciful to me a sinner!‘  14 "I tell you, this man went down to his house justified rather than the other; for everyone who exalts himself will be humbled, and he who humbles himself will be exalted.“</a:t>
            </a:r>
          </a:p>
          <a:p>
            <a:pPr>
              <a:buNone/>
            </a:pPr>
            <a:endParaRPr lang="en-US" sz="12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r>
              <a:rPr lang="en-US" sz="1200" dirty="0" err="1"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Mr</a:t>
            </a:r>
            <a:r>
              <a:rPr lang="en-US" sz="12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 11:25 "And whenever you stand praying, if you have anything against anyone, forgive him, that your Father in heaven may also forgive you your trespasses.</a:t>
            </a:r>
          </a:p>
        </p:txBody>
      </p:sp>
      <p:sp>
        <p:nvSpPr>
          <p:cNvPr id="4" name="Slide Number Placeholder 3"/>
          <p:cNvSpPr>
            <a:spLocks noGrp="1"/>
          </p:cNvSpPr>
          <p:nvPr>
            <p:ph type="sldNum" sz="quarter" idx="10"/>
          </p:nvPr>
        </p:nvSpPr>
        <p:spPr/>
        <p:txBody>
          <a:bodyPr/>
          <a:lstStyle/>
          <a:p>
            <a:fld id="{71EC1EC7-32FE-4EF4-88AD-F27754DD22DF}" type="slidenum">
              <a:rPr lang="en-US" smtClean="0"/>
              <a:pPr/>
              <a:t>23</a:t>
            </a:fld>
            <a:endParaRPr lang="en-US"/>
          </a:p>
        </p:txBody>
      </p:sp>
    </p:spTree>
    <p:extLst>
      <p:ext uri="{BB962C8B-B14F-4D97-AF65-F5344CB8AC3E}">
        <p14:creationId xmlns:p14="http://schemas.microsoft.com/office/powerpoint/2010/main" val="33924221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None/>
            </a:pPr>
            <a:r>
              <a:rPr lang="en-US" sz="12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Lu 18:10 "Two men went up to the temple to pray, one a Pharisee and the other a tax collector.  11 "The Pharisee stood and prayed thus with himself, 'God, I thank You that I am not like other men--</a:t>
            </a:r>
            <a:r>
              <a:rPr lang="en-US" sz="1200" dirty="0" err="1"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extortioners</a:t>
            </a:r>
            <a:r>
              <a:rPr lang="en-US" sz="12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 unjust, adulterers, or even as this tax collector. 12 'I fast twice a week; I give tithes of all that I possess.‘  13 "And the tax collector, standing afar off, would not so much as raise his eyes to heaven, but beat his breast, saying, 'God, be merciful to me a sinner!‘  14 "I tell you, this man went down to his house justified rather than the other; for everyone who exalts himself will be humbled, and he who humbles himself will be exalted.“</a:t>
            </a:r>
          </a:p>
          <a:p>
            <a:pPr>
              <a:buNone/>
            </a:pPr>
            <a:endParaRPr lang="en-US" sz="12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r>
              <a:rPr lang="en-US" sz="1200" dirty="0" err="1"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Mr</a:t>
            </a:r>
            <a:r>
              <a:rPr lang="en-US" sz="12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 11:25 "And whenever you stand praying, if you have anything against anyone, forgive him, that your Father in heaven may also forgive you your trespasses.</a:t>
            </a:r>
          </a:p>
        </p:txBody>
      </p:sp>
      <p:sp>
        <p:nvSpPr>
          <p:cNvPr id="4" name="Slide Number Placeholder 3"/>
          <p:cNvSpPr>
            <a:spLocks noGrp="1"/>
          </p:cNvSpPr>
          <p:nvPr>
            <p:ph type="sldNum" sz="quarter" idx="10"/>
          </p:nvPr>
        </p:nvSpPr>
        <p:spPr/>
        <p:txBody>
          <a:bodyPr/>
          <a:lstStyle/>
          <a:p>
            <a:fld id="{71EC1EC7-32FE-4EF4-88AD-F27754DD22DF}" type="slidenum">
              <a:rPr lang="en-US" smtClean="0"/>
              <a:pPr/>
              <a:t>24</a:t>
            </a:fld>
            <a:endParaRPr lang="en-US"/>
          </a:p>
        </p:txBody>
      </p:sp>
    </p:spTree>
    <p:extLst>
      <p:ext uri="{BB962C8B-B14F-4D97-AF65-F5344CB8AC3E}">
        <p14:creationId xmlns:p14="http://schemas.microsoft.com/office/powerpoint/2010/main" val="5301776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None/>
            </a:pPr>
            <a:r>
              <a:rPr lang="en-US" sz="12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Lu 18:10 "Two men went up to the temple to pray, one a Pharisee and the other a tax collector.  11 "The Pharisee stood and prayed thus with himself, 'God, I thank You that I am not like other men--</a:t>
            </a:r>
            <a:r>
              <a:rPr lang="en-US" sz="1200" dirty="0" err="1"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extortioners</a:t>
            </a:r>
            <a:r>
              <a:rPr lang="en-US" sz="12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 unjust, adulterers, or even as this tax collector. 12 'I fast twice a week; I give tithes of all that I possess.‘  13 "And the tax collector, standing afar off, would not so much as raise his eyes to heaven, but beat his breast, saying, 'God, be merciful to me a sinner!‘  14 "I tell you, this man went down to his house justified rather than the other; for everyone who exalts himself will be humbled, and he who humbles himself will be exalted.“</a:t>
            </a:r>
          </a:p>
          <a:p>
            <a:pPr>
              <a:buNone/>
            </a:pPr>
            <a:endParaRPr lang="en-US" sz="12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r>
              <a:rPr lang="en-US" sz="1200" dirty="0" err="1"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Mr</a:t>
            </a:r>
            <a:r>
              <a:rPr lang="en-US" sz="12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 11:25 "And whenever you stand praying, if you have anything against anyone, forgive him, that your Father in heaven may also forgive you your trespasses.</a:t>
            </a:r>
          </a:p>
        </p:txBody>
      </p:sp>
      <p:sp>
        <p:nvSpPr>
          <p:cNvPr id="4" name="Slide Number Placeholder 3"/>
          <p:cNvSpPr>
            <a:spLocks noGrp="1"/>
          </p:cNvSpPr>
          <p:nvPr>
            <p:ph type="sldNum" sz="quarter" idx="10"/>
          </p:nvPr>
        </p:nvSpPr>
        <p:spPr/>
        <p:txBody>
          <a:bodyPr/>
          <a:lstStyle/>
          <a:p>
            <a:fld id="{71EC1EC7-32FE-4EF4-88AD-F27754DD22DF}" type="slidenum">
              <a:rPr lang="en-US" smtClean="0"/>
              <a:pPr/>
              <a:t>25</a:t>
            </a:fld>
            <a:endParaRPr lang="en-US"/>
          </a:p>
        </p:txBody>
      </p:sp>
    </p:spTree>
    <p:extLst>
      <p:ext uri="{BB962C8B-B14F-4D97-AF65-F5344CB8AC3E}">
        <p14:creationId xmlns:p14="http://schemas.microsoft.com/office/powerpoint/2010/main" val="3487053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None/>
            </a:pPr>
            <a:r>
              <a:rPr lang="en-US" sz="12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Lu 18:10 "Two men went up to the temple to pray, one a Pharisee and the other a tax collector.  11 "The Pharisee stood and prayed thus with himself, 'God, I thank You that I am not like other men--</a:t>
            </a:r>
            <a:r>
              <a:rPr lang="en-US" sz="1200" dirty="0" err="1"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extortioners</a:t>
            </a:r>
            <a:r>
              <a:rPr lang="en-US" sz="12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 unjust, adulterers, or even as this tax collector. 12 'I fast twice a week; I give tithes of all that I possess.‘  13 "And the tax collector, standing afar off, would not so much as raise his eyes to heaven, but beat his breast, saying, 'God, be merciful to me a sinner!‘  14 "I tell you, this man went down to his house justified rather than the other; for everyone who exalts himself will be humbled, and he who humbles himself will be exalted.“</a:t>
            </a:r>
          </a:p>
          <a:p>
            <a:pPr>
              <a:buNone/>
            </a:pPr>
            <a:endParaRPr lang="en-US" sz="12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endParaRPr>
          </a:p>
          <a:p>
            <a:pPr>
              <a:buNone/>
            </a:pPr>
            <a:r>
              <a:rPr lang="en-US" sz="1200" dirty="0" err="1"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Mr</a:t>
            </a:r>
            <a:r>
              <a:rPr lang="en-US" sz="1200" dirty="0" smtClean="0">
                <a:ln w="18415" cmpd="sng">
                  <a:solidFill>
                    <a:srgbClr val="FFFFFF"/>
                  </a:solidFill>
                  <a:prstDash val="solid"/>
                </a:ln>
                <a:solidFill>
                  <a:srgbClr val="FFFFFF"/>
                </a:solidFill>
                <a:effectLst>
                  <a:glow rad="228600">
                    <a:srgbClr val="060309"/>
                  </a:glow>
                  <a:outerShdw blurRad="63500" dir="3600000" algn="tl" rotWithShape="0">
                    <a:srgbClr val="000000">
                      <a:alpha val="70000"/>
                    </a:srgbClr>
                  </a:outerShdw>
                </a:effectLst>
              </a:rPr>
              <a:t> 11:25 "And whenever you stand praying, if you have anything against anyone, forgive him, that your Father in heaven may also forgive you your trespasses.</a:t>
            </a:r>
          </a:p>
        </p:txBody>
      </p:sp>
      <p:sp>
        <p:nvSpPr>
          <p:cNvPr id="4" name="Slide Number Placeholder 3"/>
          <p:cNvSpPr>
            <a:spLocks noGrp="1"/>
          </p:cNvSpPr>
          <p:nvPr>
            <p:ph type="sldNum" sz="quarter" idx="10"/>
          </p:nvPr>
        </p:nvSpPr>
        <p:spPr/>
        <p:txBody>
          <a:bodyPr/>
          <a:lstStyle/>
          <a:p>
            <a:fld id="{71EC1EC7-32FE-4EF4-88AD-F27754DD22DF}" type="slidenum">
              <a:rPr lang="en-US" smtClean="0"/>
              <a:pPr/>
              <a:t>26</a:t>
            </a:fld>
            <a:endParaRPr lang="en-US"/>
          </a:p>
        </p:txBody>
      </p:sp>
    </p:spTree>
    <p:extLst>
      <p:ext uri="{BB962C8B-B14F-4D97-AF65-F5344CB8AC3E}">
        <p14:creationId xmlns:p14="http://schemas.microsoft.com/office/powerpoint/2010/main" val="41736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3</a:t>
            </a:fld>
            <a:endParaRPr lang="en-US"/>
          </a:p>
        </p:txBody>
      </p:sp>
    </p:spTree>
    <p:extLst>
      <p:ext uri="{BB962C8B-B14F-4D97-AF65-F5344CB8AC3E}">
        <p14:creationId xmlns:p14="http://schemas.microsoft.com/office/powerpoint/2010/main" val="445365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4</a:t>
            </a:fld>
            <a:endParaRPr lang="en-US"/>
          </a:p>
        </p:txBody>
      </p:sp>
    </p:spTree>
    <p:extLst>
      <p:ext uri="{BB962C8B-B14F-4D97-AF65-F5344CB8AC3E}">
        <p14:creationId xmlns:p14="http://schemas.microsoft.com/office/powerpoint/2010/main" val="2854828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5</a:t>
            </a:fld>
            <a:endParaRPr lang="en-US"/>
          </a:p>
        </p:txBody>
      </p:sp>
    </p:spTree>
    <p:extLst>
      <p:ext uri="{BB962C8B-B14F-4D97-AF65-F5344CB8AC3E}">
        <p14:creationId xmlns:p14="http://schemas.microsoft.com/office/powerpoint/2010/main" val="1400601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6</a:t>
            </a:fld>
            <a:endParaRPr lang="en-US">
              <a:solidFill>
                <a:srgbClr val="000000"/>
              </a:solidFill>
            </a:endParaRPr>
          </a:p>
        </p:txBody>
      </p:sp>
    </p:spTree>
    <p:extLst>
      <p:ext uri="{BB962C8B-B14F-4D97-AF65-F5344CB8AC3E}">
        <p14:creationId xmlns:p14="http://schemas.microsoft.com/office/powerpoint/2010/main" val="1291089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7</a:t>
            </a:fld>
            <a:endParaRPr lang="en-US"/>
          </a:p>
        </p:txBody>
      </p:sp>
    </p:spTree>
    <p:extLst>
      <p:ext uri="{BB962C8B-B14F-4D97-AF65-F5344CB8AC3E}">
        <p14:creationId xmlns:p14="http://schemas.microsoft.com/office/powerpoint/2010/main" val="15097491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Ga 6:9 And let us not grow weary while doing good, for in due season we shall reap if we do not lose heart.</a:t>
            </a:r>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8</a:t>
            </a:fld>
            <a:endParaRPr lang="en-US"/>
          </a:p>
        </p:txBody>
      </p:sp>
    </p:spTree>
    <p:extLst>
      <p:ext uri="{BB962C8B-B14F-4D97-AF65-F5344CB8AC3E}">
        <p14:creationId xmlns:p14="http://schemas.microsoft.com/office/powerpoint/2010/main" val="2224018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Ga 6:9 And let us not grow weary while doing good, for in due season we shall reap if we do not lose heart.</a:t>
            </a:r>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9</a:t>
            </a:fld>
            <a:endParaRPr lang="en-US"/>
          </a:p>
        </p:txBody>
      </p:sp>
    </p:spTree>
    <p:extLst>
      <p:ext uri="{BB962C8B-B14F-4D97-AF65-F5344CB8AC3E}">
        <p14:creationId xmlns:p14="http://schemas.microsoft.com/office/powerpoint/2010/main" val="3722198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F1715F-C276-4809-9E5E-2CEB06564E21}" type="datetimeFigureOut">
              <a:rPr lang="en-US" smtClean="0"/>
              <a:pPr/>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F1715F-C276-4809-9E5E-2CEB06564E21}" type="datetimeFigureOut">
              <a:rPr lang="en-US" smtClean="0"/>
              <a:pPr/>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F1715F-C276-4809-9E5E-2CEB06564E21}" type="datetimeFigureOut">
              <a:rPr lang="en-US" smtClean="0"/>
              <a:pPr/>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F1715F-C276-4809-9E5E-2CEB06564E21}" type="datetimeFigureOut">
              <a:rPr lang="en-US" smtClean="0"/>
              <a:pPr/>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F1715F-C276-4809-9E5E-2CEB06564E21}" type="datetimeFigureOut">
              <a:rPr lang="en-US" smtClean="0"/>
              <a:pPr/>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F1715F-C276-4809-9E5E-2CEB06564E21}" type="datetimeFigureOut">
              <a:rPr lang="en-US" smtClean="0"/>
              <a:pPr/>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F1715F-C276-4809-9E5E-2CEB06564E21}" type="datetimeFigureOut">
              <a:rPr lang="en-US" smtClean="0"/>
              <a:pPr/>
              <a:t>9/25/2021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F1715F-C276-4809-9E5E-2CEB06564E21}" type="datetimeFigureOut">
              <a:rPr lang="en-US" smtClean="0"/>
              <a:pPr/>
              <a:t>9/25/2021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F1715F-C276-4809-9E5E-2CEB06564E21}" type="datetimeFigureOut">
              <a:rPr lang="en-US" smtClean="0"/>
              <a:pPr/>
              <a:t>9/25/2021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F1715F-C276-4809-9E5E-2CEB06564E21}" type="datetimeFigureOut">
              <a:rPr lang="en-US" smtClean="0"/>
              <a:pPr/>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F1715F-C276-4809-9E5E-2CEB06564E21}" type="datetimeFigureOut">
              <a:rPr lang="en-US" smtClean="0"/>
              <a:pPr/>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4F1715F-C276-4809-9E5E-2CEB06564E21}" type="datetimeFigureOut">
              <a:rPr lang="en-US" smtClean="0"/>
              <a:pPr/>
              <a:t>9/25/2021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E4E6339-6B54-4C14-BF9E-97D6DE1F12A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600" y="1428750"/>
            <a:ext cx="8534399" cy="3622222"/>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a:t>
            </a:r>
            <a:r>
              <a:rPr lang="en-US" sz="3000" dirty="0" smtClean="0">
                <a:effectLst>
                  <a:glow rad="228600">
                    <a:srgbClr val="03080D"/>
                  </a:glow>
                </a:effectLst>
              </a:rPr>
              <a:t>Study					9:30  </a:t>
            </a:r>
            <a:r>
              <a:rPr lang="en-US" sz="3000" dirty="0">
                <a:effectLst>
                  <a:glow rad="228600">
                    <a:srgbClr val="03080D"/>
                  </a:glow>
                </a:effectLst>
              </a:rPr>
              <a:t>AM</a:t>
            </a:r>
          </a:p>
          <a:p>
            <a:pPr lvl="1">
              <a:buNone/>
            </a:pPr>
            <a:r>
              <a:rPr lang="en-US" sz="3000" dirty="0" smtClean="0">
                <a:effectLst>
                  <a:glow rad="228600">
                    <a:srgbClr val="03080D"/>
                  </a:glow>
                </a:effectLst>
              </a:rPr>
              <a:t>Worship					 </a:t>
            </a:r>
            <a:r>
              <a:rPr lang="en-US" sz="3000" dirty="0">
                <a:effectLst>
                  <a:glow rad="228600">
                    <a:srgbClr val="03080D"/>
                  </a:glow>
                </a:effectLst>
              </a:rPr>
              <a:t>	10:30 AM</a:t>
            </a:r>
          </a:p>
          <a:p>
            <a:pPr lvl="1">
              <a:buNone/>
            </a:pPr>
            <a:r>
              <a:rPr lang="en-US" sz="3000" dirty="0">
                <a:effectLst>
                  <a:glow rad="228600">
                    <a:srgbClr val="03080D"/>
                  </a:glow>
                </a:effectLst>
              </a:rPr>
              <a:t>PM Bible Class (Livestream)  		5:00  PM</a:t>
            </a:r>
          </a:p>
          <a:p>
            <a:pPr marL="0" indent="0">
              <a:buNone/>
            </a:pPr>
            <a:r>
              <a:rPr lang="en-US" sz="3000" b="1" dirty="0">
                <a:effectLst>
                  <a:glow rad="228600">
                    <a:srgbClr val="03080D"/>
                  </a:glow>
                </a:effectLst>
              </a:rPr>
              <a:t>Wednesday</a:t>
            </a: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57200" y="4536622"/>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58656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438400" y="3758159"/>
            <a:ext cx="3657600" cy="13853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2" name="Title 1"/>
          <p:cNvSpPr>
            <a:spLocks noGrp="1"/>
          </p:cNvSpPr>
          <p:nvPr>
            <p:ph type="title"/>
          </p:nvPr>
        </p:nvSpPr>
        <p:spPr>
          <a:xfrm>
            <a:off x="0" y="0"/>
            <a:ext cx="9144000" cy="1063229"/>
          </a:xfrm>
        </p:spPr>
        <p:txBody>
          <a:bodyPr>
            <a:noAutofit/>
          </a:bodyPr>
          <a:lstStyle/>
          <a:p>
            <a:r>
              <a:rPr lang="en-US" sz="6000" dirty="0" smtClean="0"/>
              <a:t>John 14</a:t>
            </a:r>
            <a:r>
              <a:rPr lang="en-US" sz="6000" dirty="0" smtClean="0">
                <a:solidFill>
                  <a:schemeClr val="bg1"/>
                </a:solidFill>
              </a:rPr>
              <a:t>: The One With Us</a:t>
            </a:r>
            <a:endParaRPr lang="en-US" sz="6000" dirty="0">
              <a:solidFill>
                <a:schemeClr val="bg1"/>
              </a:solidFill>
            </a:endParaRPr>
          </a:p>
        </p:txBody>
      </p:sp>
      <p:sp>
        <p:nvSpPr>
          <p:cNvPr id="5" name="Oval 4"/>
          <p:cNvSpPr/>
          <p:nvPr/>
        </p:nvSpPr>
        <p:spPr>
          <a:xfrm>
            <a:off x="3009900" y="1070412"/>
            <a:ext cx="25146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God</a:t>
            </a:r>
            <a:endParaRPr lang="en-US" sz="4800" dirty="0"/>
          </a:p>
        </p:txBody>
      </p:sp>
      <p:sp>
        <p:nvSpPr>
          <p:cNvPr id="6" name="Oval 5"/>
          <p:cNvSpPr/>
          <p:nvPr/>
        </p:nvSpPr>
        <p:spPr>
          <a:xfrm>
            <a:off x="2438400" y="3758159"/>
            <a:ext cx="3657600" cy="13525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Mankind</a:t>
            </a:r>
          </a:p>
          <a:p>
            <a:pPr algn="ctr"/>
            <a:endParaRPr lang="en-US" sz="4800" dirty="0"/>
          </a:p>
        </p:txBody>
      </p:sp>
      <p:sp>
        <p:nvSpPr>
          <p:cNvPr id="3" name="Rectangle 2"/>
          <p:cNvSpPr/>
          <p:nvPr/>
        </p:nvSpPr>
        <p:spPr>
          <a:xfrm>
            <a:off x="3705186" y="2663091"/>
            <a:ext cx="1124027"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SIN</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423740103"/>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438400" y="3758159"/>
            <a:ext cx="3657600" cy="13853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Rectangle 2"/>
          <p:cNvSpPr/>
          <p:nvPr/>
        </p:nvSpPr>
        <p:spPr>
          <a:xfrm rot="5400000">
            <a:off x="3011774" y="2834234"/>
            <a:ext cx="2590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Jesus</a:t>
            </a:r>
            <a:endParaRPr lang="en-US" sz="3600" dirty="0"/>
          </a:p>
        </p:txBody>
      </p:sp>
      <p:sp>
        <p:nvSpPr>
          <p:cNvPr id="2" name="Title 1"/>
          <p:cNvSpPr>
            <a:spLocks noGrp="1"/>
          </p:cNvSpPr>
          <p:nvPr>
            <p:ph type="title"/>
          </p:nvPr>
        </p:nvSpPr>
        <p:spPr>
          <a:xfrm>
            <a:off x="0" y="0"/>
            <a:ext cx="9144000" cy="1063229"/>
          </a:xfrm>
        </p:spPr>
        <p:txBody>
          <a:bodyPr>
            <a:noAutofit/>
          </a:bodyPr>
          <a:lstStyle/>
          <a:p>
            <a:r>
              <a:rPr lang="en-US" sz="6000" dirty="0" smtClean="0"/>
              <a:t>John 14</a:t>
            </a:r>
            <a:r>
              <a:rPr lang="en-US" sz="6000" dirty="0" smtClean="0">
                <a:solidFill>
                  <a:schemeClr val="bg1"/>
                </a:solidFill>
              </a:rPr>
              <a:t>: The One With Us</a:t>
            </a:r>
            <a:endParaRPr lang="en-US" sz="6000" dirty="0">
              <a:solidFill>
                <a:schemeClr val="bg1"/>
              </a:solidFill>
            </a:endParaRPr>
          </a:p>
        </p:txBody>
      </p:sp>
      <p:sp>
        <p:nvSpPr>
          <p:cNvPr id="5" name="Oval 4"/>
          <p:cNvSpPr/>
          <p:nvPr/>
        </p:nvSpPr>
        <p:spPr>
          <a:xfrm>
            <a:off x="3009900" y="1070412"/>
            <a:ext cx="2514600" cy="13716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God</a:t>
            </a:r>
            <a:endParaRPr lang="en-US" sz="4800" dirty="0"/>
          </a:p>
        </p:txBody>
      </p:sp>
      <p:sp>
        <p:nvSpPr>
          <p:cNvPr id="6" name="Oval 5"/>
          <p:cNvSpPr/>
          <p:nvPr/>
        </p:nvSpPr>
        <p:spPr>
          <a:xfrm>
            <a:off x="2438400" y="3758159"/>
            <a:ext cx="3657600" cy="13525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Mankind</a:t>
            </a:r>
          </a:p>
          <a:p>
            <a:pPr algn="ctr"/>
            <a:endParaRPr lang="en-US" sz="4800" dirty="0"/>
          </a:p>
        </p:txBody>
      </p:sp>
    </p:spTree>
    <p:extLst>
      <p:ext uri="{BB962C8B-B14F-4D97-AF65-F5344CB8AC3E}">
        <p14:creationId xmlns:p14="http://schemas.microsoft.com/office/powerpoint/2010/main" val="2692103613"/>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438400" y="3758159"/>
            <a:ext cx="3657600" cy="13853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Rectangle 2"/>
          <p:cNvSpPr/>
          <p:nvPr/>
        </p:nvSpPr>
        <p:spPr>
          <a:xfrm rot="5400000">
            <a:off x="3011774" y="2834234"/>
            <a:ext cx="2590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Jesus</a:t>
            </a:r>
            <a:endParaRPr lang="en-US" sz="3600" dirty="0"/>
          </a:p>
        </p:txBody>
      </p:sp>
      <p:sp>
        <p:nvSpPr>
          <p:cNvPr id="2" name="Title 1"/>
          <p:cNvSpPr>
            <a:spLocks noGrp="1"/>
          </p:cNvSpPr>
          <p:nvPr>
            <p:ph type="title"/>
          </p:nvPr>
        </p:nvSpPr>
        <p:spPr>
          <a:xfrm>
            <a:off x="0" y="0"/>
            <a:ext cx="9144000" cy="1063229"/>
          </a:xfrm>
        </p:spPr>
        <p:txBody>
          <a:bodyPr>
            <a:noAutofit/>
          </a:bodyPr>
          <a:lstStyle/>
          <a:p>
            <a:r>
              <a:rPr lang="en-US" sz="6000" dirty="0" smtClean="0"/>
              <a:t>John 14</a:t>
            </a:r>
            <a:r>
              <a:rPr lang="en-US" sz="6000" dirty="0" smtClean="0">
                <a:solidFill>
                  <a:schemeClr val="bg1"/>
                </a:solidFill>
              </a:rPr>
              <a:t>: The One With Us</a:t>
            </a:r>
            <a:endParaRPr lang="en-US" sz="6000" dirty="0">
              <a:solidFill>
                <a:schemeClr val="bg1"/>
              </a:solidFill>
            </a:endParaRPr>
          </a:p>
        </p:txBody>
      </p:sp>
      <p:sp>
        <p:nvSpPr>
          <p:cNvPr id="5" name="Oval 4"/>
          <p:cNvSpPr/>
          <p:nvPr/>
        </p:nvSpPr>
        <p:spPr>
          <a:xfrm>
            <a:off x="3009900" y="1070412"/>
            <a:ext cx="2514600" cy="13716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Father</a:t>
            </a:r>
            <a:endParaRPr lang="en-US" sz="4600" dirty="0"/>
          </a:p>
        </p:txBody>
      </p:sp>
      <p:sp>
        <p:nvSpPr>
          <p:cNvPr id="6" name="Oval 5"/>
          <p:cNvSpPr/>
          <p:nvPr/>
        </p:nvSpPr>
        <p:spPr>
          <a:xfrm>
            <a:off x="2438400" y="3758159"/>
            <a:ext cx="3657600" cy="13525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Mankind</a:t>
            </a:r>
          </a:p>
          <a:p>
            <a:pPr algn="ctr"/>
            <a:endParaRPr lang="en-US" sz="4800" dirty="0"/>
          </a:p>
        </p:txBody>
      </p:sp>
    </p:spTree>
    <p:extLst>
      <p:ext uri="{BB962C8B-B14F-4D97-AF65-F5344CB8AC3E}">
        <p14:creationId xmlns:p14="http://schemas.microsoft.com/office/powerpoint/2010/main" val="122017250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438400" y="3758159"/>
            <a:ext cx="3657600" cy="13853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Rectangle 2"/>
          <p:cNvSpPr/>
          <p:nvPr/>
        </p:nvSpPr>
        <p:spPr>
          <a:xfrm rot="5400000">
            <a:off x="3011774" y="2834234"/>
            <a:ext cx="2590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Jesus</a:t>
            </a:r>
            <a:endParaRPr lang="en-US" sz="3600" dirty="0"/>
          </a:p>
        </p:txBody>
      </p:sp>
      <p:sp>
        <p:nvSpPr>
          <p:cNvPr id="2" name="Title 1"/>
          <p:cNvSpPr>
            <a:spLocks noGrp="1"/>
          </p:cNvSpPr>
          <p:nvPr>
            <p:ph type="title"/>
          </p:nvPr>
        </p:nvSpPr>
        <p:spPr>
          <a:xfrm>
            <a:off x="0" y="0"/>
            <a:ext cx="9144000" cy="1063229"/>
          </a:xfrm>
        </p:spPr>
        <p:txBody>
          <a:bodyPr>
            <a:noAutofit/>
          </a:bodyPr>
          <a:lstStyle/>
          <a:p>
            <a:r>
              <a:rPr lang="en-US" sz="6000" dirty="0" smtClean="0"/>
              <a:t>John 14</a:t>
            </a:r>
            <a:r>
              <a:rPr lang="en-US" sz="6000" dirty="0" smtClean="0">
                <a:solidFill>
                  <a:schemeClr val="bg1"/>
                </a:solidFill>
              </a:rPr>
              <a:t>: The One With Us</a:t>
            </a:r>
            <a:endParaRPr lang="en-US" sz="6000" dirty="0">
              <a:solidFill>
                <a:schemeClr val="bg1"/>
              </a:solidFill>
            </a:endParaRPr>
          </a:p>
        </p:txBody>
      </p:sp>
      <p:sp>
        <p:nvSpPr>
          <p:cNvPr id="5" name="Oval 4"/>
          <p:cNvSpPr/>
          <p:nvPr/>
        </p:nvSpPr>
        <p:spPr>
          <a:xfrm>
            <a:off x="3009900" y="1070412"/>
            <a:ext cx="2514600" cy="13716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Father</a:t>
            </a:r>
            <a:endParaRPr lang="en-US" sz="4600" dirty="0"/>
          </a:p>
        </p:txBody>
      </p:sp>
      <p:sp>
        <p:nvSpPr>
          <p:cNvPr id="6" name="Oval 5"/>
          <p:cNvSpPr/>
          <p:nvPr/>
        </p:nvSpPr>
        <p:spPr>
          <a:xfrm>
            <a:off x="2438400" y="3758159"/>
            <a:ext cx="3657600" cy="13525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Mankind</a:t>
            </a:r>
          </a:p>
          <a:p>
            <a:pPr algn="ct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Spirit</a:t>
            </a:r>
            <a:endParaRPr lang="en-US" sz="4800" dirty="0"/>
          </a:p>
        </p:txBody>
      </p:sp>
    </p:spTree>
    <p:extLst>
      <p:ext uri="{BB962C8B-B14F-4D97-AF65-F5344CB8AC3E}">
        <p14:creationId xmlns:p14="http://schemas.microsoft.com/office/powerpoint/2010/main" val="1167796605"/>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438400" y="3758159"/>
            <a:ext cx="3657600" cy="13853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Rectangle 2"/>
          <p:cNvSpPr/>
          <p:nvPr/>
        </p:nvSpPr>
        <p:spPr>
          <a:xfrm rot="5400000">
            <a:off x="3011774" y="2834234"/>
            <a:ext cx="2590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Jesus</a:t>
            </a:r>
            <a:endParaRPr lang="en-US" sz="3600" dirty="0"/>
          </a:p>
        </p:txBody>
      </p:sp>
      <p:sp>
        <p:nvSpPr>
          <p:cNvPr id="2" name="Title 1"/>
          <p:cNvSpPr>
            <a:spLocks noGrp="1"/>
          </p:cNvSpPr>
          <p:nvPr>
            <p:ph type="title"/>
          </p:nvPr>
        </p:nvSpPr>
        <p:spPr>
          <a:xfrm>
            <a:off x="0" y="0"/>
            <a:ext cx="9144000" cy="1063229"/>
          </a:xfrm>
        </p:spPr>
        <p:txBody>
          <a:bodyPr>
            <a:noAutofit/>
          </a:bodyPr>
          <a:lstStyle/>
          <a:p>
            <a:r>
              <a:rPr lang="en-US" sz="6000" dirty="0" smtClean="0"/>
              <a:t>John 14: The One With Us</a:t>
            </a:r>
            <a:endParaRPr lang="en-US" sz="6000" dirty="0"/>
          </a:p>
        </p:txBody>
      </p:sp>
      <p:sp>
        <p:nvSpPr>
          <p:cNvPr id="5" name="Oval 4"/>
          <p:cNvSpPr/>
          <p:nvPr/>
        </p:nvSpPr>
        <p:spPr>
          <a:xfrm>
            <a:off x="3009900" y="1070412"/>
            <a:ext cx="2514600" cy="13716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Father</a:t>
            </a:r>
            <a:endParaRPr lang="en-US" sz="4600" dirty="0"/>
          </a:p>
        </p:txBody>
      </p:sp>
      <p:sp>
        <p:nvSpPr>
          <p:cNvPr id="6" name="Oval 5"/>
          <p:cNvSpPr/>
          <p:nvPr/>
        </p:nvSpPr>
        <p:spPr>
          <a:xfrm>
            <a:off x="2438400" y="3758159"/>
            <a:ext cx="3657600" cy="13525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Mankind</a:t>
            </a:r>
          </a:p>
          <a:p>
            <a:pPr algn="ct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Spirit</a:t>
            </a:r>
            <a:endParaRPr lang="en-US" sz="4800" dirty="0"/>
          </a:p>
        </p:txBody>
      </p:sp>
    </p:spTree>
    <p:extLst>
      <p:ext uri="{BB962C8B-B14F-4D97-AF65-F5344CB8AC3E}">
        <p14:creationId xmlns:p14="http://schemas.microsoft.com/office/powerpoint/2010/main" val="2172082392"/>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3229"/>
          </a:xfrm>
        </p:spPr>
        <p:txBody>
          <a:bodyPr>
            <a:noAutofit/>
          </a:bodyPr>
          <a:lstStyle/>
          <a:p>
            <a:r>
              <a:rPr lang="en-US" sz="6000" dirty="0" smtClean="0"/>
              <a:t>John 14: The One With Us</a:t>
            </a:r>
            <a:endParaRPr lang="en-US" sz="6000" dirty="0"/>
          </a:p>
        </p:txBody>
      </p:sp>
      <p:sp>
        <p:nvSpPr>
          <p:cNvPr id="3" name="Content Placeholder 2"/>
          <p:cNvSpPr>
            <a:spLocks noGrp="1"/>
          </p:cNvSpPr>
          <p:nvPr>
            <p:ph idx="1"/>
          </p:nvPr>
        </p:nvSpPr>
        <p:spPr>
          <a:xfrm>
            <a:off x="228600" y="1276350"/>
            <a:ext cx="8686800" cy="3867150"/>
          </a:xfrm>
        </p:spPr>
        <p:txBody>
          <a:bodyPr>
            <a:noAutofit/>
          </a:bodyPr>
          <a:lstStyle/>
          <a:p>
            <a:pPr>
              <a:buNone/>
            </a:pPr>
            <a:r>
              <a:rPr lang="en-US" sz="3600" dirty="0" smtClean="0"/>
              <a:t>Who is the Holy Spirit</a:t>
            </a:r>
          </a:p>
          <a:p>
            <a:pPr>
              <a:buNone/>
            </a:pPr>
            <a:r>
              <a:rPr lang="en-US" sz="3600" dirty="0"/>
              <a:t>	</a:t>
            </a:r>
            <a:r>
              <a:rPr lang="en-US" sz="3600" dirty="0" smtClean="0"/>
              <a:t>He is a Person</a:t>
            </a:r>
          </a:p>
          <a:p>
            <a:pPr>
              <a:buNone/>
            </a:pPr>
            <a:r>
              <a:rPr lang="en-US" sz="3600" dirty="0"/>
              <a:t>	</a:t>
            </a:r>
            <a:r>
              <a:rPr lang="en-US" sz="3600" dirty="0" smtClean="0"/>
              <a:t>	He can be insulted, lied to, and grieved</a:t>
            </a:r>
          </a:p>
          <a:p>
            <a:pPr>
              <a:buNone/>
            </a:pPr>
            <a:r>
              <a:rPr lang="en-US" sz="3600" dirty="0"/>
              <a:t>	</a:t>
            </a:r>
            <a:r>
              <a:rPr lang="en-US" sz="3600" dirty="0" smtClean="0"/>
              <a:t>	</a:t>
            </a:r>
          </a:p>
        </p:txBody>
      </p:sp>
    </p:spTree>
    <p:extLst>
      <p:ext uri="{BB962C8B-B14F-4D97-AF65-F5344CB8AC3E}">
        <p14:creationId xmlns:p14="http://schemas.microsoft.com/office/powerpoint/2010/main" val="4058772115"/>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3229"/>
          </a:xfrm>
        </p:spPr>
        <p:txBody>
          <a:bodyPr>
            <a:noAutofit/>
          </a:bodyPr>
          <a:lstStyle/>
          <a:p>
            <a:r>
              <a:rPr lang="en-US" sz="6000" dirty="0" smtClean="0"/>
              <a:t>John 14: The One With Us</a:t>
            </a:r>
            <a:endParaRPr lang="en-US" sz="6000" dirty="0"/>
          </a:p>
        </p:txBody>
      </p:sp>
      <p:sp>
        <p:nvSpPr>
          <p:cNvPr id="3" name="Content Placeholder 2"/>
          <p:cNvSpPr>
            <a:spLocks noGrp="1"/>
          </p:cNvSpPr>
          <p:nvPr>
            <p:ph idx="1"/>
          </p:nvPr>
        </p:nvSpPr>
        <p:spPr>
          <a:xfrm>
            <a:off x="228600" y="1276350"/>
            <a:ext cx="8686800" cy="3867150"/>
          </a:xfrm>
        </p:spPr>
        <p:txBody>
          <a:bodyPr>
            <a:noAutofit/>
          </a:bodyPr>
          <a:lstStyle/>
          <a:p>
            <a:pPr>
              <a:buNone/>
            </a:pPr>
            <a:r>
              <a:rPr lang="en-US" sz="3600" dirty="0" smtClean="0"/>
              <a:t>Who is the Holy Spirit</a:t>
            </a:r>
          </a:p>
          <a:p>
            <a:pPr>
              <a:buNone/>
            </a:pPr>
            <a:r>
              <a:rPr lang="en-US" sz="3600" dirty="0"/>
              <a:t>	</a:t>
            </a:r>
            <a:r>
              <a:rPr lang="en-US" sz="3600" dirty="0" smtClean="0"/>
              <a:t>He is a Person</a:t>
            </a:r>
          </a:p>
          <a:p>
            <a:pPr>
              <a:buNone/>
            </a:pPr>
            <a:r>
              <a:rPr lang="en-US" sz="3600" dirty="0"/>
              <a:t>	</a:t>
            </a:r>
            <a:r>
              <a:rPr lang="en-US" sz="3600" dirty="0" smtClean="0"/>
              <a:t>He is God</a:t>
            </a:r>
          </a:p>
          <a:p>
            <a:pPr>
              <a:buNone/>
            </a:pPr>
            <a:r>
              <a:rPr lang="en-US" sz="3600" dirty="0"/>
              <a:t>	</a:t>
            </a:r>
            <a:r>
              <a:rPr lang="en-US" sz="3600" dirty="0" smtClean="0"/>
              <a:t>	Acts 5:3-4</a:t>
            </a:r>
          </a:p>
          <a:p>
            <a:pPr>
              <a:buNone/>
            </a:pPr>
            <a:r>
              <a:rPr lang="en-US" sz="3600" dirty="0" smtClean="0"/>
              <a:t>		John 4:24</a:t>
            </a:r>
          </a:p>
        </p:txBody>
      </p:sp>
    </p:spTree>
    <p:extLst>
      <p:ext uri="{BB962C8B-B14F-4D97-AF65-F5344CB8AC3E}">
        <p14:creationId xmlns:p14="http://schemas.microsoft.com/office/powerpoint/2010/main" val="2041521482"/>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3229"/>
          </a:xfrm>
        </p:spPr>
        <p:txBody>
          <a:bodyPr>
            <a:noAutofit/>
          </a:bodyPr>
          <a:lstStyle/>
          <a:p>
            <a:r>
              <a:rPr lang="en-US" sz="6000" dirty="0" smtClean="0"/>
              <a:t>John 14: The One With Us</a:t>
            </a:r>
            <a:endParaRPr lang="en-US" sz="6000" dirty="0"/>
          </a:p>
        </p:txBody>
      </p:sp>
      <p:sp>
        <p:nvSpPr>
          <p:cNvPr id="3" name="Content Placeholder 2"/>
          <p:cNvSpPr>
            <a:spLocks noGrp="1"/>
          </p:cNvSpPr>
          <p:nvPr>
            <p:ph idx="1"/>
          </p:nvPr>
        </p:nvSpPr>
        <p:spPr>
          <a:xfrm>
            <a:off x="228600" y="1276350"/>
            <a:ext cx="8686800" cy="3867150"/>
          </a:xfrm>
        </p:spPr>
        <p:txBody>
          <a:bodyPr>
            <a:noAutofit/>
          </a:bodyPr>
          <a:lstStyle/>
          <a:p>
            <a:pPr>
              <a:buNone/>
            </a:pPr>
            <a:r>
              <a:rPr lang="en-US" sz="3600" dirty="0" smtClean="0"/>
              <a:t>Who is the Holy Spirit</a:t>
            </a:r>
          </a:p>
          <a:p>
            <a:pPr>
              <a:buNone/>
            </a:pPr>
            <a:r>
              <a:rPr lang="en-US" sz="3600" dirty="0"/>
              <a:t>	</a:t>
            </a:r>
            <a:r>
              <a:rPr lang="en-US" sz="3600" dirty="0" smtClean="0"/>
              <a:t>He is a Person</a:t>
            </a:r>
          </a:p>
          <a:p>
            <a:pPr>
              <a:buNone/>
            </a:pPr>
            <a:r>
              <a:rPr lang="en-US" sz="3600" dirty="0"/>
              <a:t>	</a:t>
            </a:r>
            <a:r>
              <a:rPr lang="en-US" sz="3600" dirty="0" smtClean="0"/>
              <a:t>He is God</a:t>
            </a:r>
          </a:p>
          <a:p>
            <a:pPr>
              <a:buNone/>
            </a:pPr>
            <a:r>
              <a:rPr lang="en-US" sz="3600" dirty="0"/>
              <a:t>	</a:t>
            </a:r>
            <a:r>
              <a:rPr lang="en-US" sz="3600" dirty="0" smtClean="0"/>
              <a:t>He has revealed Himself in the past:</a:t>
            </a:r>
          </a:p>
          <a:p>
            <a:pPr>
              <a:buNone/>
            </a:pPr>
            <a:r>
              <a:rPr lang="en-US" sz="3600" dirty="0"/>
              <a:t>	</a:t>
            </a:r>
            <a:r>
              <a:rPr lang="en-US" sz="3600" dirty="0" smtClean="0"/>
              <a:t>	As cloud, fire and wind</a:t>
            </a:r>
          </a:p>
          <a:p>
            <a:pPr>
              <a:buNone/>
            </a:pPr>
            <a:r>
              <a:rPr lang="en-US" sz="3600" dirty="0"/>
              <a:t>	</a:t>
            </a:r>
            <a:r>
              <a:rPr lang="en-US" sz="3600" dirty="0" smtClean="0"/>
              <a:t>	</a:t>
            </a:r>
          </a:p>
        </p:txBody>
      </p:sp>
    </p:spTree>
    <p:extLst>
      <p:ext uri="{BB962C8B-B14F-4D97-AF65-F5344CB8AC3E}">
        <p14:creationId xmlns:p14="http://schemas.microsoft.com/office/powerpoint/2010/main" val="776733715"/>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3229"/>
          </a:xfrm>
        </p:spPr>
        <p:txBody>
          <a:bodyPr>
            <a:noAutofit/>
          </a:bodyPr>
          <a:lstStyle/>
          <a:p>
            <a:r>
              <a:rPr lang="en-US" sz="6000" dirty="0" smtClean="0"/>
              <a:t>John 14: The One With Us</a:t>
            </a:r>
            <a:endParaRPr lang="en-US" sz="6000" dirty="0"/>
          </a:p>
        </p:txBody>
      </p:sp>
      <p:sp>
        <p:nvSpPr>
          <p:cNvPr id="3" name="Content Placeholder 2"/>
          <p:cNvSpPr>
            <a:spLocks noGrp="1"/>
          </p:cNvSpPr>
          <p:nvPr>
            <p:ph idx="1"/>
          </p:nvPr>
        </p:nvSpPr>
        <p:spPr>
          <a:xfrm>
            <a:off x="228600" y="1276350"/>
            <a:ext cx="8686800" cy="3867150"/>
          </a:xfrm>
        </p:spPr>
        <p:txBody>
          <a:bodyPr>
            <a:normAutofit/>
          </a:bodyPr>
          <a:lstStyle/>
          <a:p>
            <a:pPr>
              <a:buNone/>
            </a:pPr>
            <a:r>
              <a:rPr lang="en-US" sz="3600" dirty="0" smtClean="0"/>
              <a:t>Who is the Holy Spirit</a:t>
            </a:r>
          </a:p>
          <a:p>
            <a:pPr>
              <a:buNone/>
            </a:pPr>
            <a:r>
              <a:rPr lang="en-US" sz="3600" dirty="0"/>
              <a:t>	</a:t>
            </a:r>
            <a:r>
              <a:rPr lang="en-US" sz="3600" dirty="0" smtClean="0"/>
              <a:t>He is a Person</a:t>
            </a:r>
          </a:p>
          <a:p>
            <a:pPr>
              <a:buNone/>
            </a:pPr>
            <a:r>
              <a:rPr lang="en-US" sz="3600" dirty="0"/>
              <a:t>	</a:t>
            </a:r>
            <a:r>
              <a:rPr lang="en-US" sz="3600" dirty="0" smtClean="0"/>
              <a:t>He is God</a:t>
            </a:r>
          </a:p>
          <a:p>
            <a:pPr>
              <a:buNone/>
            </a:pPr>
            <a:r>
              <a:rPr lang="en-US" sz="3600" dirty="0"/>
              <a:t>	</a:t>
            </a:r>
            <a:r>
              <a:rPr lang="en-US" sz="3600" dirty="0" smtClean="0"/>
              <a:t>He has revealed Himself in the past:</a:t>
            </a:r>
          </a:p>
          <a:p>
            <a:pPr>
              <a:buNone/>
            </a:pPr>
            <a:r>
              <a:rPr lang="en-US" sz="3600" dirty="0"/>
              <a:t>	</a:t>
            </a:r>
            <a:r>
              <a:rPr lang="en-US" sz="3600" dirty="0" smtClean="0"/>
              <a:t>He is </a:t>
            </a:r>
            <a:r>
              <a:rPr lang="en-US" sz="3600" i="1" dirty="0" err="1" smtClean="0"/>
              <a:t>Paraklete</a:t>
            </a:r>
            <a:endParaRPr lang="en-US" sz="3600" i="1" dirty="0" smtClean="0"/>
          </a:p>
        </p:txBody>
      </p:sp>
    </p:spTree>
    <p:extLst>
      <p:ext uri="{BB962C8B-B14F-4D97-AF65-F5344CB8AC3E}">
        <p14:creationId xmlns:p14="http://schemas.microsoft.com/office/powerpoint/2010/main" val="3879329096"/>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3229"/>
          </a:xfrm>
        </p:spPr>
        <p:txBody>
          <a:bodyPr>
            <a:noAutofit/>
          </a:bodyPr>
          <a:lstStyle/>
          <a:p>
            <a:r>
              <a:rPr lang="en-US" sz="6000" dirty="0" smtClean="0"/>
              <a:t>John 14: The One With Us</a:t>
            </a:r>
            <a:endParaRPr lang="en-US" sz="6000" dirty="0"/>
          </a:p>
        </p:txBody>
      </p:sp>
      <p:sp>
        <p:nvSpPr>
          <p:cNvPr id="3" name="Content Placeholder 2"/>
          <p:cNvSpPr>
            <a:spLocks noGrp="1"/>
          </p:cNvSpPr>
          <p:nvPr>
            <p:ph idx="1"/>
          </p:nvPr>
        </p:nvSpPr>
        <p:spPr>
          <a:xfrm>
            <a:off x="228600" y="1276350"/>
            <a:ext cx="8686800" cy="3867150"/>
          </a:xfrm>
        </p:spPr>
        <p:txBody>
          <a:bodyPr>
            <a:normAutofit/>
          </a:bodyPr>
          <a:lstStyle/>
          <a:p>
            <a:pPr>
              <a:buNone/>
            </a:pPr>
            <a:r>
              <a:rPr lang="en-US" sz="3800" dirty="0" err="1" smtClean="0"/>
              <a:t>Paraklete</a:t>
            </a:r>
            <a:endParaRPr lang="en-US" sz="3800" dirty="0" smtClean="0"/>
          </a:p>
          <a:p>
            <a:pPr>
              <a:buNone/>
            </a:pPr>
            <a:r>
              <a:rPr lang="en-US" sz="3800" dirty="0" smtClean="0"/>
              <a:t>	Helper</a:t>
            </a:r>
          </a:p>
          <a:p>
            <a:pPr>
              <a:buNone/>
            </a:pPr>
            <a:r>
              <a:rPr lang="en-US" sz="3800" dirty="0"/>
              <a:t>	</a:t>
            </a:r>
            <a:r>
              <a:rPr lang="en-US" sz="3800" dirty="0" smtClean="0"/>
              <a:t>Comforter</a:t>
            </a:r>
          </a:p>
          <a:p>
            <a:pPr>
              <a:buNone/>
            </a:pPr>
            <a:r>
              <a:rPr lang="en-US" sz="3800" dirty="0"/>
              <a:t>	</a:t>
            </a:r>
            <a:r>
              <a:rPr lang="en-US" sz="3800" dirty="0" smtClean="0"/>
              <a:t>Counselor</a:t>
            </a:r>
            <a:r>
              <a:rPr lang="en-US" sz="3800" dirty="0"/>
              <a:t>	</a:t>
            </a:r>
            <a:endParaRPr lang="en-US" sz="3800" dirty="0" smtClean="0"/>
          </a:p>
          <a:p>
            <a:pPr>
              <a:buNone/>
            </a:pPr>
            <a:r>
              <a:rPr lang="en-US" sz="3800" dirty="0"/>
              <a:t>	</a:t>
            </a:r>
            <a:r>
              <a:rPr lang="en-US" sz="3800" dirty="0" smtClean="0"/>
              <a:t>Advocate</a:t>
            </a:r>
          </a:p>
          <a:p>
            <a:pPr>
              <a:buNone/>
            </a:pPr>
            <a:endParaRPr lang="en-US" sz="3800" dirty="0"/>
          </a:p>
          <a:p>
            <a:pPr>
              <a:buNone/>
            </a:pPr>
            <a:endParaRPr lang="en-US" sz="3800" dirty="0" smtClean="0"/>
          </a:p>
          <a:p>
            <a:pPr>
              <a:buNone/>
            </a:pPr>
            <a:endParaRPr lang="en-US" sz="3800" dirty="0" smtClean="0"/>
          </a:p>
        </p:txBody>
      </p:sp>
    </p:spTree>
    <p:extLst>
      <p:ext uri="{BB962C8B-B14F-4D97-AF65-F5344CB8AC3E}">
        <p14:creationId xmlns:p14="http://schemas.microsoft.com/office/powerpoint/2010/main" val="221012014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8016"/>
          </a:xfrm>
        </p:spPr>
        <p:txBody>
          <a:bodyPr>
            <a:noAutofit/>
          </a:bodyPr>
          <a:lstStyle/>
          <a:p>
            <a:pPr algn="ctr"/>
            <a:r>
              <a:rPr lang="en-US" sz="7425" dirty="0">
                <a:effectLst>
                  <a:glow rad="228600">
                    <a:srgbClr val="000000"/>
                  </a:glow>
                </a:effectLst>
                <a:latin typeface="+mn-lt"/>
              </a:rPr>
              <a:t>John </a:t>
            </a:r>
            <a:r>
              <a:rPr lang="en-US" sz="7425" dirty="0" smtClean="0">
                <a:effectLst>
                  <a:glow rad="228600">
                    <a:srgbClr val="000000"/>
                  </a:glow>
                </a:effectLst>
                <a:latin typeface="+mn-lt"/>
              </a:rPr>
              <a:t>6:1-14</a:t>
            </a:r>
            <a:endParaRPr lang="en-US" sz="7425" dirty="0">
              <a:effectLst>
                <a:glow rad="228600">
                  <a:srgbClr val="000000"/>
                </a:glow>
              </a:effectLst>
              <a:latin typeface="+mn-lt"/>
            </a:endParaRPr>
          </a:p>
        </p:txBody>
      </p:sp>
      <p:sp>
        <p:nvSpPr>
          <p:cNvPr id="3" name="Content Placeholder 2"/>
          <p:cNvSpPr>
            <a:spLocks noGrp="1"/>
          </p:cNvSpPr>
          <p:nvPr>
            <p:ph idx="1"/>
          </p:nvPr>
        </p:nvSpPr>
        <p:spPr>
          <a:xfrm>
            <a:off x="171451" y="1268017"/>
            <a:ext cx="8911901" cy="3772068"/>
          </a:xfrm>
        </p:spPr>
        <p:txBody>
          <a:bodyPr>
            <a:normAutofit/>
          </a:bodyPr>
          <a:lstStyle/>
          <a:p>
            <a:pPr marL="0" indent="0" algn="just">
              <a:buNone/>
            </a:pPr>
            <a:r>
              <a:rPr lang="en-US" sz="3750" dirty="0" smtClean="0"/>
              <a:t>Loaves </a:t>
            </a:r>
            <a:r>
              <a:rPr lang="en-US" sz="3750" dirty="0" smtClean="0"/>
              <a:t>and Fishes</a:t>
            </a:r>
          </a:p>
          <a:p>
            <a:pPr marL="0" indent="0" algn="just">
              <a:buNone/>
            </a:pPr>
            <a:endParaRPr lang="en-US" sz="3750" dirty="0"/>
          </a:p>
          <a:p>
            <a:pPr marL="0" indent="0" algn="just">
              <a:buNone/>
            </a:pPr>
            <a:r>
              <a:rPr lang="en-US" sz="3750" dirty="0" smtClean="0"/>
              <a:t>“Truly this is the Prophet”</a:t>
            </a:r>
          </a:p>
          <a:p>
            <a:pPr marL="0" indent="0" algn="just">
              <a:buNone/>
            </a:pPr>
            <a:r>
              <a:rPr lang="en-US" sz="3750" dirty="0"/>
              <a:t>	</a:t>
            </a:r>
          </a:p>
        </p:txBody>
      </p:sp>
      <p:pic>
        <p:nvPicPr>
          <p:cNvPr id="1026" name="Picture 2" descr="File:Tabgha Church Mosaic Israe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
            <a:ext cx="9448800" cy="5858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7740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3229"/>
          </a:xfrm>
        </p:spPr>
        <p:txBody>
          <a:bodyPr>
            <a:noAutofit/>
          </a:bodyPr>
          <a:lstStyle/>
          <a:p>
            <a:r>
              <a:rPr lang="en-US" sz="6000" dirty="0" smtClean="0"/>
              <a:t>John 14: The One With Us</a:t>
            </a:r>
            <a:endParaRPr lang="en-US" sz="6000" dirty="0"/>
          </a:p>
        </p:txBody>
      </p:sp>
      <p:sp>
        <p:nvSpPr>
          <p:cNvPr id="3" name="Content Placeholder 2"/>
          <p:cNvSpPr>
            <a:spLocks noGrp="1"/>
          </p:cNvSpPr>
          <p:nvPr>
            <p:ph idx="1"/>
          </p:nvPr>
        </p:nvSpPr>
        <p:spPr>
          <a:xfrm>
            <a:off x="228600" y="1276350"/>
            <a:ext cx="8686800" cy="3867150"/>
          </a:xfrm>
        </p:spPr>
        <p:txBody>
          <a:bodyPr>
            <a:normAutofit/>
          </a:bodyPr>
          <a:lstStyle/>
          <a:p>
            <a:pPr>
              <a:buNone/>
            </a:pPr>
            <a:r>
              <a:rPr lang="en-US" sz="3800" dirty="0" smtClean="0"/>
              <a:t>Where is He?</a:t>
            </a:r>
          </a:p>
          <a:p>
            <a:pPr>
              <a:buNone/>
            </a:pPr>
            <a:r>
              <a:rPr lang="en-US" sz="3800" dirty="0"/>
              <a:t>	</a:t>
            </a:r>
            <a:r>
              <a:rPr lang="en-US" sz="3800" dirty="0" smtClean="0"/>
              <a:t>Manifested in the Word </a:t>
            </a:r>
          </a:p>
          <a:p>
            <a:pPr>
              <a:buNone/>
            </a:pPr>
            <a:r>
              <a:rPr lang="en-US" sz="3800" dirty="0"/>
              <a:t>	</a:t>
            </a:r>
            <a:r>
              <a:rPr lang="en-US" sz="3800" dirty="0" smtClean="0"/>
              <a:t>	John 6:63 </a:t>
            </a:r>
          </a:p>
          <a:p>
            <a:pPr>
              <a:buNone/>
            </a:pPr>
            <a:r>
              <a:rPr lang="en-US" sz="3800" dirty="0"/>
              <a:t>	</a:t>
            </a:r>
            <a:r>
              <a:rPr lang="en-US" sz="3800" dirty="0" smtClean="0"/>
              <a:t>	Ephesians 5:19 w/Colossians 3:16</a:t>
            </a:r>
          </a:p>
          <a:p>
            <a:pPr>
              <a:buNone/>
            </a:pPr>
            <a:endParaRPr lang="en-US" sz="3800" dirty="0"/>
          </a:p>
          <a:p>
            <a:pPr>
              <a:buNone/>
            </a:pPr>
            <a:endParaRPr lang="en-US" sz="3800" dirty="0" smtClean="0"/>
          </a:p>
          <a:p>
            <a:pPr>
              <a:buNone/>
            </a:pPr>
            <a:endParaRPr lang="en-US" sz="3800" dirty="0" smtClean="0"/>
          </a:p>
        </p:txBody>
      </p:sp>
    </p:spTree>
    <p:extLst>
      <p:ext uri="{BB962C8B-B14F-4D97-AF65-F5344CB8AC3E}">
        <p14:creationId xmlns:p14="http://schemas.microsoft.com/office/powerpoint/2010/main" val="266564661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3229"/>
          </a:xfrm>
        </p:spPr>
        <p:txBody>
          <a:bodyPr>
            <a:noAutofit/>
          </a:bodyPr>
          <a:lstStyle/>
          <a:p>
            <a:r>
              <a:rPr lang="en-US" sz="6000" dirty="0" smtClean="0"/>
              <a:t>John 14: The One With Us</a:t>
            </a:r>
            <a:endParaRPr lang="en-US" sz="6000" dirty="0"/>
          </a:p>
        </p:txBody>
      </p:sp>
      <p:sp>
        <p:nvSpPr>
          <p:cNvPr id="3" name="Content Placeholder 2"/>
          <p:cNvSpPr>
            <a:spLocks noGrp="1"/>
          </p:cNvSpPr>
          <p:nvPr>
            <p:ph idx="1"/>
          </p:nvPr>
        </p:nvSpPr>
        <p:spPr>
          <a:xfrm>
            <a:off x="228600" y="1276350"/>
            <a:ext cx="8686800" cy="3867150"/>
          </a:xfrm>
        </p:spPr>
        <p:txBody>
          <a:bodyPr>
            <a:normAutofit/>
          </a:bodyPr>
          <a:lstStyle/>
          <a:p>
            <a:pPr>
              <a:buNone/>
            </a:pPr>
            <a:r>
              <a:rPr lang="en-US" sz="3800" dirty="0" smtClean="0"/>
              <a:t>How does He help?</a:t>
            </a:r>
          </a:p>
          <a:p>
            <a:pPr>
              <a:buNone/>
            </a:pPr>
            <a:r>
              <a:rPr lang="en-US" sz="3800" dirty="0"/>
              <a:t>	</a:t>
            </a:r>
            <a:r>
              <a:rPr lang="en-US" sz="3800" dirty="0" smtClean="0"/>
              <a:t>Romans 8:26 – Prayer</a:t>
            </a:r>
          </a:p>
          <a:p>
            <a:pPr>
              <a:buNone/>
            </a:pPr>
            <a:r>
              <a:rPr lang="en-US" sz="3800" dirty="0"/>
              <a:t>	</a:t>
            </a:r>
            <a:r>
              <a:rPr lang="en-US" sz="3800" dirty="0" smtClean="0"/>
              <a:t>1 Corinthians 2:11-12 – Understanding</a:t>
            </a:r>
          </a:p>
          <a:p>
            <a:pPr>
              <a:buNone/>
            </a:pPr>
            <a:r>
              <a:rPr lang="en-US" sz="3800" dirty="0"/>
              <a:t>	</a:t>
            </a:r>
            <a:r>
              <a:rPr lang="en-US" sz="3800" dirty="0" smtClean="0"/>
              <a:t>	For salvation</a:t>
            </a:r>
          </a:p>
          <a:p>
            <a:pPr>
              <a:buNone/>
            </a:pPr>
            <a:r>
              <a:rPr lang="en-US" sz="3800" dirty="0"/>
              <a:t>	</a:t>
            </a:r>
            <a:r>
              <a:rPr lang="en-US" sz="3800" dirty="0" smtClean="0"/>
              <a:t>	For living</a:t>
            </a:r>
          </a:p>
          <a:p>
            <a:pPr>
              <a:buNone/>
            </a:pPr>
            <a:endParaRPr lang="en-US" sz="3800" dirty="0"/>
          </a:p>
          <a:p>
            <a:pPr>
              <a:buNone/>
            </a:pPr>
            <a:endParaRPr lang="en-US" sz="3800" dirty="0" smtClean="0"/>
          </a:p>
          <a:p>
            <a:pPr>
              <a:buNone/>
            </a:pPr>
            <a:endParaRPr lang="en-US" sz="3800" dirty="0" smtClean="0"/>
          </a:p>
        </p:txBody>
      </p:sp>
    </p:spTree>
    <p:extLst>
      <p:ext uri="{BB962C8B-B14F-4D97-AF65-F5344CB8AC3E}">
        <p14:creationId xmlns:p14="http://schemas.microsoft.com/office/powerpoint/2010/main" val="354214246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3229"/>
          </a:xfrm>
        </p:spPr>
        <p:txBody>
          <a:bodyPr>
            <a:noAutofit/>
          </a:bodyPr>
          <a:lstStyle/>
          <a:p>
            <a:r>
              <a:rPr lang="en-US" sz="6000" dirty="0" smtClean="0"/>
              <a:t>John 14: The One With Us</a:t>
            </a:r>
            <a:endParaRPr lang="en-US" sz="6000" dirty="0"/>
          </a:p>
        </p:txBody>
      </p:sp>
      <p:sp>
        <p:nvSpPr>
          <p:cNvPr id="3" name="Content Placeholder 2"/>
          <p:cNvSpPr>
            <a:spLocks noGrp="1"/>
          </p:cNvSpPr>
          <p:nvPr>
            <p:ph idx="1"/>
          </p:nvPr>
        </p:nvSpPr>
        <p:spPr>
          <a:xfrm>
            <a:off x="228600" y="1276350"/>
            <a:ext cx="8686800" cy="3867150"/>
          </a:xfrm>
        </p:spPr>
        <p:txBody>
          <a:bodyPr>
            <a:normAutofit/>
          </a:bodyPr>
          <a:lstStyle/>
          <a:p>
            <a:pPr>
              <a:buNone/>
            </a:pPr>
            <a:r>
              <a:rPr lang="en-US" sz="3800" dirty="0" smtClean="0"/>
              <a:t>God did not leave us alone</a:t>
            </a:r>
          </a:p>
          <a:p>
            <a:pPr>
              <a:buNone/>
            </a:pPr>
            <a:r>
              <a:rPr lang="en-US" sz="3800" i="1" dirty="0" smtClean="0"/>
              <a:t>	“I </a:t>
            </a:r>
            <a:r>
              <a:rPr lang="en-US" sz="3800" i="1" dirty="0"/>
              <a:t>am with you </a:t>
            </a:r>
            <a:r>
              <a:rPr lang="en-US" sz="3800" i="1" dirty="0" smtClean="0"/>
              <a:t>always”</a:t>
            </a:r>
            <a:endParaRPr lang="en-US" sz="3800" i="1" dirty="0"/>
          </a:p>
          <a:p>
            <a:pPr>
              <a:buNone/>
            </a:pPr>
            <a:r>
              <a:rPr lang="en-US" sz="3800" dirty="0" smtClean="0"/>
              <a:t>He is teaching us and saving us daily</a:t>
            </a:r>
          </a:p>
          <a:p>
            <a:pPr>
              <a:buNone/>
            </a:pPr>
            <a:r>
              <a:rPr lang="en-US" sz="3800" i="1" dirty="0"/>
              <a:t>	</a:t>
            </a:r>
            <a:r>
              <a:rPr lang="en-US" sz="3800" i="1" dirty="0" smtClean="0"/>
              <a:t>“They </a:t>
            </a:r>
            <a:r>
              <a:rPr lang="en-US" sz="3800" i="1" dirty="0"/>
              <a:t>shall all be taught by </a:t>
            </a:r>
            <a:r>
              <a:rPr lang="en-US" sz="3800" i="1" dirty="0" smtClean="0"/>
              <a:t>God”</a:t>
            </a:r>
          </a:p>
          <a:p>
            <a:pPr>
              <a:buNone/>
            </a:pPr>
            <a:r>
              <a:rPr lang="en-US" sz="3800" i="1" dirty="0" smtClean="0"/>
              <a:t>	“The Spirit is life”</a:t>
            </a:r>
            <a:endParaRPr lang="en-US" sz="3800" dirty="0" smtClean="0"/>
          </a:p>
        </p:txBody>
      </p:sp>
    </p:spTree>
    <p:extLst>
      <p:ext uri="{BB962C8B-B14F-4D97-AF65-F5344CB8AC3E}">
        <p14:creationId xmlns:p14="http://schemas.microsoft.com/office/powerpoint/2010/main" val="12846858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76350"/>
            <a:ext cx="8915400" cy="3867150"/>
          </a:xfrm>
        </p:spPr>
        <p:txBody>
          <a:bodyPr>
            <a:normAutofit/>
          </a:bodyPr>
          <a:lstStyle/>
          <a:p>
            <a:pPr>
              <a:buNone/>
            </a:pPr>
            <a:endParaRPr lang="en-US" sz="4000" b="1" dirty="0">
              <a:ln w="9525">
                <a:solidFill>
                  <a:schemeClr val="bg1"/>
                </a:solidFill>
                <a:prstDash val="solid"/>
              </a:ln>
              <a:effectLst>
                <a:outerShdw blurRad="12700" dist="38100" dir="2700000" algn="tl" rotWithShape="0">
                  <a:schemeClr val="bg1">
                    <a:lumMod val="50000"/>
                  </a:schemeClr>
                </a:outerShdw>
              </a:effectLst>
            </a:endParaRPr>
          </a:p>
        </p:txBody>
      </p:sp>
      <p:sp>
        <p:nvSpPr>
          <p:cNvPr id="5" name="Title 4"/>
          <p:cNvSpPr>
            <a:spLocks noGrp="1"/>
          </p:cNvSpPr>
          <p:nvPr>
            <p:ph type="title"/>
          </p:nvPr>
        </p:nvSpPr>
        <p:spPr/>
        <p:txBody>
          <a:bodyPr/>
          <a:lstStyle/>
          <a:p>
            <a:endParaRPr lang="en-US" dirty="0"/>
          </a:p>
        </p:txBody>
      </p:sp>
    </p:spTree>
    <p:extLst>
      <p:ext uri="{BB962C8B-B14F-4D97-AF65-F5344CB8AC3E}">
        <p14:creationId xmlns:p14="http://schemas.microsoft.com/office/powerpoint/2010/main" val="6381762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3229"/>
          </a:xfrm>
        </p:spPr>
        <p:txBody>
          <a:bodyPr>
            <a:noAutofit/>
          </a:bodyPr>
          <a:lstStyle/>
          <a:p>
            <a:r>
              <a:rPr lang="en-US" sz="60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I am the Way</a:t>
            </a:r>
            <a:endParaRPr lang="en-US" sz="6000"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152400" y="1063229"/>
            <a:ext cx="8877300" cy="4404121"/>
          </a:xfrm>
        </p:spPr>
        <p:txBody>
          <a:bodyPr>
            <a:normAutofit/>
          </a:bodyPr>
          <a:lstStyle/>
          <a:p>
            <a:pPr>
              <a:buNone/>
            </a:pPr>
            <a:r>
              <a:rPr lang="en-US" sz="4000" b="1" dirty="0" smtClean="0">
                <a:ln w="9525">
                  <a:solidFill>
                    <a:schemeClr val="bg1"/>
                  </a:solidFill>
                  <a:prstDash val="solid"/>
                </a:ln>
                <a:effectLst>
                  <a:outerShdw blurRad="12700" dist="38100" dir="2700000" algn="tl" rotWithShape="0">
                    <a:schemeClr val="bg1">
                      <a:lumMod val="50000"/>
                    </a:schemeClr>
                  </a:outerShdw>
                </a:effectLst>
              </a:rPr>
              <a:t>No one comes to the Father but thru Him</a:t>
            </a:r>
          </a:p>
          <a:p>
            <a:pPr>
              <a:buNone/>
            </a:pPr>
            <a:endParaRPr lang="en-US" sz="4000" b="1" dirty="0" smtClean="0">
              <a:ln w="9525">
                <a:solidFill>
                  <a:schemeClr val="bg1"/>
                </a:solidFill>
                <a:prstDash val="solid"/>
              </a:ln>
              <a:effectLst>
                <a:outerShdw blurRad="12700" dist="38100" dir="2700000" algn="tl" rotWithShape="0">
                  <a:schemeClr val="bg1">
                    <a:lumMod val="50000"/>
                  </a:schemeClr>
                </a:outerShdw>
              </a:effectLst>
            </a:endParaRPr>
          </a:p>
          <a:p>
            <a:pPr>
              <a:buNone/>
            </a:pPr>
            <a:endParaRPr lang="en-US" sz="3500" b="1" dirty="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6072793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3229"/>
          </a:xfrm>
        </p:spPr>
        <p:txBody>
          <a:bodyPr>
            <a:noAutofit/>
          </a:bodyPr>
          <a:lstStyle/>
          <a:p>
            <a:r>
              <a:rPr lang="en-US" sz="60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Are You Heard by God?</a:t>
            </a:r>
            <a:endParaRPr lang="en-US" sz="6000"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152400" y="1063229"/>
            <a:ext cx="8877300" cy="4404121"/>
          </a:xfrm>
        </p:spPr>
        <p:txBody>
          <a:bodyPr>
            <a:normAutofit/>
          </a:bodyPr>
          <a:lstStyle/>
          <a:p>
            <a:pPr>
              <a:buNone/>
            </a:pPr>
            <a:r>
              <a:rPr lang="en-US" sz="4000" b="1" dirty="0" smtClean="0">
                <a:ln w="9525">
                  <a:solidFill>
                    <a:schemeClr val="bg1"/>
                  </a:solidFill>
                  <a:prstDash val="solid"/>
                </a:ln>
                <a:effectLst>
                  <a:outerShdw blurRad="12700" dist="38100" dir="2700000" algn="tl" rotWithShape="0">
                    <a:schemeClr val="bg1">
                      <a:lumMod val="50000"/>
                    </a:schemeClr>
                  </a:outerShdw>
                </a:effectLst>
              </a:rPr>
              <a:t>	</a:t>
            </a:r>
            <a:r>
              <a:rPr lang="en-US" sz="4000" b="1" i="1" dirty="0" smtClean="0">
                <a:ln w="9525">
                  <a:solidFill>
                    <a:schemeClr val="bg1"/>
                  </a:solidFill>
                  <a:prstDash val="solid"/>
                </a:ln>
                <a:effectLst>
                  <a:outerShdw blurRad="12700" dist="38100" dir="2700000" algn="tl" rotWithShape="0">
                    <a:schemeClr val="bg1">
                      <a:lumMod val="50000"/>
                    </a:schemeClr>
                  </a:outerShdw>
                </a:effectLst>
              </a:rPr>
              <a:t>Therefore </a:t>
            </a:r>
            <a:r>
              <a:rPr lang="en-US" sz="4000" b="1" i="1" dirty="0">
                <a:ln w="9525">
                  <a:solidFill>
                    <a:schemeClr val="bg1"/>
                  </a:solidFill>
                  <a:prstDash val="solid"/>
                </a:ln>
                <a:effectLst>
                  <a:outerShdw blurRad="12700" dist="38100" dir="2700000" algn="tl" rotWithShape="0">
                    <a:schemeClr val="bg1">
                      <a:lumMod val="50000"/>
                    </a:schemeClr>
                  </a:outerShdw>
                </a:effectLst>
              </a:rPr>
              <a:t>lay aside all filthiness and overflow of wickedness, and receive with meekness the implanted word, which is able to save your souls</a:t>
            </a:r>
            <a:r>
              <a:rPr lang="en-US" sz="4000" b="1" dirty="0" smtClean="0">
                <a:ln w="9525">
                  <a:solidFill>
                    <a:schemeClr val="bg1"/>
                  </a:solidFill>
                  <a:prstDash val="solid"/>
                </a:ln>
                <a:effectLst>
                  <a:outerShdw blurRad="12700" dist="38100" dir="2700000" algn="tl" rotWithShape="0">
                    <a:schemeClr val="bg1">
                      <a:lumMod val="50000"/>
                    </a:schemeClr>
                  </a:outerShdw>
                </a:effectLst>
              </a:rPr>
              <a:t>.</a:t>
            </a:r>
            <a:r>
              <a:rPr lang="en-US" sz="3600" b="1" dirty="0">
                <a:ln w="9525">
                  <a:solidFill>
                    <a:schemeClr val="bg1"/>
                  </a:solidFill>
                  <a:prstDash val="solid"/>
                </a:ln>
                <a:effectLst>
                  <a:outerShdw blurRad="12700" dist="38100" dir="2700000" algn="tl" rotWithShape="0">
                    <a:schemeClr val="bg1">
                      <a:lumMod val="50000"/>
                    </a:schemeClr>
                  </a:outerShdw>
                </a:effectLst>
              </a:rPr>
              <a:t> </a:t>
            </a:r>
            <a:r>
              <a:rPr lang="en-US" sz="3600" b="1" dirty="0" smtClean="0">
                <a:ln w="9525">
                  <a:solidFill>
                    <a:schemeClr val="bg1"/>
                  </a:solidFill>
                  <a:prstDash val="solid"/>
                </a:ln>
                <a:effectLst>
                  <a:outerShdw blurRad="12700" dist="38100" dir="2700000" algn="tl" rotWithShape="0">
                    <a:schemeClr val="bg1">
                      <a:lumMod val="50000"/>
                    </a:schemeClr>
                  </a:outerShdw>
                </a:effectLst>
              </a:rPr>
              <a:t>							James </a:t>
            </a:r>
            <a:r>
              <a:rPr lang="en-US" sz="3600" b="1" dirty="0">
                <a:ln w="9525">
                  <a:solidFill>
                    <a:schemeClr val="bg1"/>
                  </a:solidFill>
                  <a:prstDash val="solid"/>
                </a:ln>
                <a:effectLst>
                  <a:outerShdw blurRad="12700" dist="38100" dir="2700000" algn="tl" rotWithShape="0">
                    <a:schemeClr val="bg1">
                      <a:lumMod val="50000"/>
                    </a:schemeClr>
                  </a:outerShdw>
                </a:effectLst>
              </a:rPr>
              <a:t>1:21 </a:t>
            </a:r>
            <a:endParaRPr lang="en-US" sz="3500" b="1" dirty="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928215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94" y="0"/>
            <a:ext cx="9193288" cy="6113896"/>
          </a:xfrm>
          <a:prstGeom prst="rect">
            <a:avLst/>
          </a:prstGeom>
        </p:spPr>
      </p:pic>
      <p:sp>
        <p:nvSpPr>
          <p:cNvPr id="2" name="Title 1"/>
          <p:cNvSpPr>
            <a:spLocks noGrp="1"/>
          </p:cNvSpPr>
          <p:nvPr>
            <p:ph type="title"/>
          </p:nvPr>
        </p:nvSpPr>
        <p:spPr>
          <a:xfrm>
            <a:off x="0" y="0"/>
            <a:ext cx="9144000" cy="1063229"/>
          </a:xfrm>
        </p:spPr>
        <p:txBody>
          <a:bodyPr>
            <a:noAutofit/>
          </a:bodyPr>
          <a:lstStyle/>
          <a:p>
            <a:r>
              <a:rPr lang="en-US" sz="60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Are You Heard by God?</a:t>
            </a:r>
            <a:endParaRPr lang="en-US" sz="6000"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152400" y="1063229"/>
            <a:ext cx="8877300" cy="4404121"/>
          </a:xfrm>
        </p:spPr>
        <p:txBody>
          <a:bodyPr>
            <a:normAutofit/>
          </a:bodyPr>
          <a:lstStyle/>
          <a:p>
            <a:pPr>
              <a:buNone/>
            </a:pPr>
            <a:r>
              <a:rPr lang="en-US" sz="4000" b="1" dirty="0" smtClean="0">
                <a:ln w="9525">
                  <a:solidFill>
                    <a:schemeClr val="bg1"/>
                  </a:solidFill>
                  <a:prstDash val="solid"/>
                </a:ln>
                <a:effectLst>
                  <a:glow rad="228600">
                    <a:srgbClr val="000000"/>
                  </a:glow>
                  <a:outerShdw blurRad="12700" dist="38100" dir="2700000" algn="tl" rotWithShape="0">
                    <a:schemeClr val="bg1">
                      <a:lumMod val="50000"/>
                    </a:schemeClr>
                  </a:outerShdw>
                </a:effectLst>
              </a:rPr>
              <a:t>	There </a:t>
            </a:r>
            <a:r>
              <a:rPr lang="en-US" sz="4000" b="1" dirty="0">
                <a:ln w="9525">
                  <a:solidFill>
                    <a:schemeClr val="bg1"/>
                  </a:solidFill>
                  <a:prstDash val="solid"/>
                </a:ln>
                <a:effectLst>
                  <a:glow rad="228600">
                    <a:srgbClr val="000000"/>
                  </a:glow>
                  <a:outerShdw blurRad="12700" dist="38100" dir="2700000" algn="tl" rotWithShape="0">
                    <a:schemeClr val="bg1">
                      <a:lumMod val="50000"/>
                    </a:schemeClr>
                  </a:outerShdw>
                </a:effectLst>
              </a:rPr>
              <a:t>is also an antitype which now saves us--baptism (not the removal of the filth of the flesh, but the answer of a good conscience toward God), through the resurrection of Jesus </a:t>
            </a:r>
            <a:r>
              <a:rPr lang="en-US" sz="4000" b="1" dirty="0" smtClean="0">
                <a:ln w="9525">
                  <a:solidFill>
                    <a:schemeClr val="bg1"/>
                  </a:solidFill>
                  <a:prstDash val="solid"/>
                </a:ln>
                <a:effectLst>
                  <a:glow rad="228600">
                    <a:srgbClr val="000000"/>
                  </a:glow>
                  <a:outerShdw blurRad="12700" dist="38100" dir="2700000" algn="tl" rotWithShape="0">
                    <a:schemeClr val="bg1">
                      <a:lumMod val="50000"/>
                    </a:schemeClr>
                  </a:outerShdw>
                </a:effectLst>
              </a:rPr>
              <a:t>Christ						1 Peter 3:21</a:t>
            </a:r>
            <a:endParaRPr lang="en-US" sz="3500" b="1" dirty="0">
              <a:ln w="9525">
                <a:solidFill>
                  <a:schemeClr val="bg1"/>
                </a:solidFill>
                <a:prstDash val="solid"/>
              </a:ln>
              <a:effectLst>
                <a:glow rad="228600">
                  <a:srgbClr val="000000"/>
                </a:glow>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7512892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8016"/>
          </a:xfrm>
        </p:spPr>
        <p:txBody>
          <a:bodyPr>
            <a:noAutofit/>
          </a:bodyPr>
          <a:lstStyle/>
          <a:p>
            <a:pPr algn="ctr"/>
            <a:r>
              <a:rPr lang="en-US" sz="7425" dirty="0">
                <a:effectLst>
                  <a:glow rad="228600">
                    <a:srgbClr val="000000"/>
                  </a:glow>
                </a:effectLst>
                <a:latin typeface="+mn-lt"/>
              </a:rPr>
              <a:t>John </a:t>
            </a:r>
            <a:r>
              <a:rPr lang="en-US" sz="7425" dirty="0" smtClean="0">
                <a:effectLst>
                  <a:glow rad="228600">
                    <a:srgbClr val="000000"/>
                  </a:glow>
                </a:effectLst>
                <a:latin typeface="+mn-lt"/>
              </a:rPr>
              <a:t>6:1-14</a:t>
            </a:r>
            <a:endParaRPr lang="en-US" sz="7425" dirty="0">
              <a:effectLst>
                <a:glow rad="228600">
                  <a:srgbClr val="000000"/>
                </a:glow>
              </a:effectLst>
              <a:latin typeface="+mn-lt"/>
            </a:endParaRPr>
          </a:p>
        </p:txBody>
      </p:sp>
      <p:sp>
        <p:nvSpPr>
          <p:cNvPr id="3" name="Content Placeholder 2"/>
          <p:cNvSpPr>
            <a:spLocks noGrp="1"/>
          </p:cNvSpPr>
          <p:nvPr>
            <p:ph idx="1"/>
          </p:nvPr>
        </p:nvSpPr>
        <p:spPr>
          <a:xfrm>
            <a:off x="171451" y="1268017"/>
            <a:ext cx="8911901" cy="3772068"/>
          </a:xfrm>
        </p:spPr>
        <p:txBody>
          <a:bodyPr>
            <a:normAutofit/>
          </a:bodyPr>
          <a:lstStyle/>
          <a:p>
            <a:pPr marL="0" indent="0" algn="just">
              <a:buNone/>
            </a:pPr>
            <a:r>
              <a:rPr lang="en-US" sz="3750" dirty="0" smtClean="0"/>
              <a:t>Loaves </a:t>
            </a:r>
            <a:r>
              <a:rPr lang="en-US" sz="3750" dirty="0" smtClean="0"/>
              <a:t>and </a:t>
            </a:r>
            <a:r>
              <a:rPr lang="en-US" sz="3750" dirty="0" smtClean="0"/>
              <a:t>Fishes	</a:t>
            </a:r>
          </a:p>
          <a:p>
            <a:pPr marL="0" indent="0" algn="just">
              <a:buNone/>
            </a:pPr>
            <a:r>
              <a:rPr lang="en-US" sz="3750" dirty="0" smtClean="0"/>
              <a:t>   Nearing the Passover</a:t>
            </a:r>
          </a:p>
          <a:p>
            <a:pPr marL="0" indent="0" algn="just">
              <a:buNone/>
            </a:pPr>
            <a:endParaRPr lang="en-US" sz="3750" dirty="0" smtClean="0"/>
          </a:p>
          <a:p>
            <a:pPr marL="0" indent="0" algn="just">
              <a:buNone/>
            </a:pPr>
            <a:r>
              <a:rPr lang="en-US" sz="3750" dirty="0" smtClean="0"/>
              <a:t>“Truly this is the Prophet”</a:t>
            </a:r>
            <a:r>
              <a:rPr lang="en-US" sz="3750" dirty="0" smtClean="0"/>
              <a:t> </a:t>
            </a:r>
            <a:endParaRPr lang="en-US" sz="3750" dirty="0" smtClean="0"/>
          </a:p>
        </p:txBody>
      </p:sp>
    </p:spTree>
    <p:extLst>
      <p:ext uri="{BB962C8B-B14F-4D97-AF65-F5344CB8AC3E}">
        <p14:creationId xmlns:p14="http://schemas.microsoft.com/office/powerpoint/2010/main" val="2344017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8016"/>
          </a:xfrm>
        </p:spPr>
        <p:txBody>
          <a:bodyPr>
            <a:noAutofit/>
          </a:bodyPr>
          <a:lstStyle/>
          <a:p>
            <a:pPr algn="ctr"/>
            <a:r>
              <a:rPr lang="en-US" sz="7425" dirty="0">
                <a:effectLst>
                  <a:glow rad="228600">
                    <a:srgbClr val="000000"/>
                  </a:glow>
                </a:effectLst>
                <a:latin typeface="+mn-lt"/>
              </a:rPr>
              <a:t>John </a:t>
            </a:r>
            <a:r>
              <a:rPr lang="en-US" sz="7425" dirty="0" smtClean="0">
                <a:effectLst>
                  <a:glow rad="228600">
                    <a:srgbClr val="000000"/>
                  </a:glow>
                </a:effectLst>
                <a:latin typeface="+mn-lt"/>
              </a:rPr>
              <a:t>6:15-21</a:t>
            </a:r>
            <a:endParaRPr lang="en-US" sz="7425" dirty="0">
              <a:effectLst>
                <a:glow rad="228600">
                  <a:srgbClr val="000000"/>
                </a:glow>
              </a:effectLst>
              <a:latin typeface="+mn-lt"/>
            </a:endParaRPr>
          </a:p>
        </p:txBody>
      </p:sp>
      <p:sp>
        <p:nvSpPr>
          <p:cNvPr id="3" name="Content Placeholder 2"/>
          <p:cNvSpPr>
            <a:spLocks noGrp="1"/>
          </p:cNvSpPr>
          <p:nvPr>
            <p:ph idx="1"/>
          </p:nvPr>
        </p:nvSpPr>
        <p:spPr>
          <a:xfrm>
            <a:off x="171451" y="1268017"/>
            <a:ext cx="8911901" cy="3772068"/>
          </a:xfrm>
        </p:spPr>
        <p:txBody>
          <a:bodyPr>
            <a:normAutofit/>
          </a:bodyPr>
          <a:lstStyle/>
          <a:p>
            <a:pPr marL="0" indent="0" algn="just">
              <a:buNone/>
            </a:pPr>
            <a:r>
              <a:rPr lang="en-US" sz="3750" dirty="0" smtClean="0"/>
              <a:t>Jesus walking on the water</a:t>
            </a:r>
          </a:p>
          <a:p>
            <a:pPr marL="0" indent="0" algn="just">
              <a:buNone/>
            </a:pPr>
            <a:r>
              <a:rPr lang="en-US" sz="3750" dirty="0" smtClean="0"/>
              <a:t>   Matthew 14:33:</a:t>
            </a:r>
          </a:p>
          <a:p>
            <a:pPr marL="0" indent="0" algn="just">
              <a:buNone/>
            </a:pPr>
            <a:r>
              <a:rPr lang="en-US" sz="3750" dirty="0" smtClean="0"/>
              <a:t>	Peter joins Jesus walking</a:t>
            </a:r>
          </a:p>
          <a:p>
            <a:pPr marL="0" indent="0" algn="just">
              <a:buNone/>
            </a:pPr>
            <a:r>
              <a:rPr lang="en-US" sz="3750" dirty="0"/>
              <a:t>	</a:t>
            </a:r>
            <a:r>
              <a:rPr lang="en-US" sz="3750" dirty="0" smtClean="0"/>
              <a:t>“Truly you are th</a:t>
            </a:r>
            <a:r>
              <a:rPr lang="en-US" sz="3750" dirty="0" smtClean="0"/>
              <a:t>e Son of God”</a:t>
            </a:r>
            <a:endParaRPr lang="en-US" sz="3750" dirty="0" smtClean="0"/>
          </a:p>
        </p:txBody>
      </p:sp>
    </p:spTree>
    <p:extLst>
      <p:ext uri="{BB962C8B-B14F-4D97-AF65-F5344CB8AC3E}">
        <p14:creationId xmlns:p14="http://schemas.microsoft.com/office/powerpoint/2010/main" val="994237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600" y="1428750"/>
            <a:ext cx="8534399" cy="3622222"/>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a:t>
            </a:r>
            <a:r>
              <a:rPr lang="en-US" sz="3000" dirty="0" smtClean="0">
                <a:effectLst>
                  <a:glow rad="228600">
                    <a:srgbClr val="03080D"/>
                  </a:glow>
                </a:effectLst>
              </a:rPr>
              <a:t>Study					9:30  </a:t>
            </a:r>
            <a:r>
              <a:rPr lang="en-US" sz="3000" dirty="0">
                <a:effectLst>
                  <a:glow rad="228600">
                    <a:srgbClr val="03080D"/>
                  </a:glow>
                </a:effectLst>
              </a:rPr>
              <a:t>AM</a:t>
            </a:r>
          </a:p>
          <a:p>
            <a:pPr lvl="1">
              <a:buNone/>
            </a:pPr>
            <a:r>
              <a:rPr lang="en-US" sz="3000" dirty="0" smtClean="0">
                <a:effectLst>
                  <a:glow rad="228600">
                    <a:srgbClr val="03080D"/>
                  </a:glow>
                </a:effectLst>
              </a:rPr>
              <a:t>Worship					 </a:t>
            </a:r>
            <a:r>
              <a:rPr lang="en-US" sz="3000" dirty="0">
                <a:effectLst>
                  <a:glow rad="228600">
                    <a:srgbClr val="03080D"/>
                  </a:glow>
                </a:effectLst>
              </a:rPr>
              <a:t>	10:30 AM</a:t>
            </a:r>
          </a:p>
          <a:p>
            <a:pPr lvl="1">
              <a:buNone/>
            </a:pPr>
            <a:r>
              <a:rPr lang="en-US" sz="3000" dirty="0">
                <a:effectLst>
                  <a:glow rad="228600">
                    <a:srgbClr val="03080D"/>
                  </a:glow>
                </a:effectLst>
              </a:rPr>
              <a:t>PM Bible Class (Livestream)  		5:00  PM</a:t>
            </a:r>
          </a:p>
          <a:p>
            <a:pPr marL="0" indent="0">
              <a:buNone/>
            </a:pPr>
            <a:r>
              <a:rPr lang="en-US" sz="3000" b="1" dirty="0">
                <a:effectLst>
                  <a:glow rad="228600">
                    <a:srgbClr val="03080D"/>
                  </a:glow>
                </a:effectLst>
              </a:rPr>
              <a:t>Wednesday</a:t>
            </a: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57200" y="4536622"/>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1468748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902897259"/>
              </p:ext>
            </p:extLst>
          </p:nvPr>
        </p:nvGraphicFramePr>
        <p:xfrm>
          <a:off x="-100013" y="-1"/>
          <a:ext cx="9244012" cy="5143500"/>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4622006">
                  <a:extLst>
                    <a:ext uri="{9D8B030D-6E8A-4147-A177-3AD203B41FA5}">
                      <a16:colId xmlns:a16="http://schemas.microsoft.com/office/drawing/2014/main" xmlns="" val="20000"/>
                    </a:ext>
                  </a:extLst>
                </a:gridCol>
                <a:gridCol w="4622006">
                  <a:extLst>
                    <a:ext uri="{9D8B030D-6E8A-4147-A177-3AD203B41FA5}">
                      <a16:colId xmlns:a16="http://schemas.microsoft.com/office/drawing/2014/main" xmlns="" val="20001"/>
                    </a:ext>
                  </a:extLst>
                </a:gridCol>
              </a:tblGrid>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Opening Prayer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Rob Wade</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1"/>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155</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Scripture Reading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Lamar McDonald</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2"/>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451</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3"/>
                  </a:ext>
                </a:extLst>
              </a:tr>
              <a:tr h="4286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696</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Lord’s Supper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Lamar McDonald, Luis Gonzalez</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4"/>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504</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5"/>
                  </a:ext>
                </a:extLst>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Collection</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Lamar McDonald, Brian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536</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6"/>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Lesson</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Brian Haines</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7"/>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272</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8"/>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Closing</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Antony Ward</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3190700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3229"/>
          </a:xfrm>
        </p:spPr>
        <p:txBody>
          <a:bodyPr>
            <a:noAutofit/>
          </a:bodyPr>
          <a:lstStyle/>
          <a:p>
            <a:r>
              <a:rPr lang="en-US" sz="6000" dirty="0" smtClean="0"/>
              <a:t>John 14</a:t>
            </a:r>
            <a:r>
              <a:rPr lang="en-US" sz="6000" dirty="0" smtClean="0">
                <a:solidFill>
                  <a:schemeClr val="bg1"/>
                </a:solidFill>
              </a:rPr>
              <a:t>: The One With Us</a:t>
            </a:r>
            <a:endParaRPr lang="en-US" sz="6000" dirty="0">
              <a:solidFill>
                <a:schemeClr val="bg1"/>
              </a:solidFill>
            </a:endParaRPr>
          </a:p>
        </p:txBody>
      </p:sp>
    </p:spTree>
    <p:extLst>
      <p:ext uri="{BB962C8B-B14F-4D97-AF65-F5344CB8AC3E}">
        <p14:creationId xmlns:p14="http://schemas.microsoft.com/office/powerpoint/2010/main" val="406652223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3229"/>
          </a:xfrm>
        </p:spPr>
        <p:txBody>
          <a:bodyPr>
            <a:noAutofit/>
          </a:bodyPr>
          <a:lstStyle/>
          <a:p>
            <a:r>
              <a:rPr lang="en-US" sz="6000" dirty="0" smtClean="0"/>
              <a:t>John 14</a:t>
            </a:r>
            <a:r>
              <a:rPr lang="en-US" sz="6000" dirty="0" smtClean="0">
                <a:solidFill>
                  <a:schemeClr val="bg1"/>
                </a:solidFill>
              </a:rPr>
              <a:t>: The One With Us</a:t>
            </a:r>
            <a:endParaRPr lang="en-US" sz="6000" dirty="0">
              <a:solidFill>
                <a:schemeClr val="bg1"/>
              </a:solidFill>
            </a:endParaRPr>
          </a:p>
        </p:txBody>
      </p:sp>
      <p:sp>
        <p:nvSpPr>
          <p:cNvPr id="5" name="Oval 4"/>
          <p:cNvSpPr/>
          <p:nvPr/>
        </p:nvSpPr>
        <p:spPr>
          <a:xfrm>
            <a:off x="3009900" y="1070412"/>
            <a:ext cx="25146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God</a:t>
            </a:r>
            <a:endParaRPr lang="en-US" sz="4800" dirty="0"/>
          </a:p>
        </p:txBody>
      </p:sp>
    </p:spTree>
    <p:extLst>
      <p:ext uri="{BB962C8B-B14F-4D97-AF65-F5344CB8AC3E}">
        <p14:creationId xmlns:p14="http://schemas.microsoft.com/office/powerpoint/2010/main" val="106034529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38400" y="3758159"/>
            <a:ext cx="3657600" cy="13853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2" name="Title 1"/>
          <p:cNvSpPr>
            <a:spLocks noGrp="1"/>
          </p:cNvSpPr>
          <p:nvPr>
            <p:ph type="title"/>
          </p:nvPr>
        </p:nvSpPr>
        <p:spPr>
          <a:xfrm>
            <a:off x="0" y="0"/>
            <a:ext cx="9144000" cy="1063229"/>
          </a:xfrm>
        </p:spPr>
        <p:txBody>
          <a:bodyPr>
            <a:noAutofit/>
          </a:bodyPr>
          <a:lstStyle/>
          <a:p>
            <a:r>
              <a:rPr lang="en-US" sz="6000" dirty="0" smtClean="0"/>
              <a:t>John 14</a:t>
            </a:r>
            <a:r>
              <a:rPr lang="en-US" sz="6000" dirty="0" smtClean="0">
                <a:solidFill>
                  <a:schemeClr val="bg1"/>
                </a:solidFill>
              </a:rPr>
              <a:t>: The One With Us</a:t>
            </a:r>
            <a:endParaRPr lang="en-US" sz="6000" dirty="0">
              <a:solidFill>
                <a:schemeClr val="bg1"/>
              </a:solidFill>
            </a:endParaRPr>
          </a:p>
        </p:txBody>
      </p:sp>
      <p:sp>
        <p:nvSpPr>
          <p:cNvPr id="5" name="Oval 4"/>
          <p:cNvSpPr/>
          <p:nvPr/>
        </p:nvSpPr>
        <p:spPr>
          <a:xfrm>
            <a:off x="3009900" y="1070412"/>
            <a:ext cx="25146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God</a:t>
            </a:r>
            <a:endParaRPr lang="en-US" sz="4800" dirty="0"/>
          </a:p>
        </p:txBody>
      </p:sp>
      <p:sp>
        <p:nvSpPr>
          <p:cNvPr id="6" name="Oval 5"/>
          <p:cNvSpPr/>
          <p:nvPr/>
        </p:nvSpPr>
        <p:spPr>
          <a:xfrm>
            <a:off x="2438400" y="3758159"/>
            <a:ext cx="3657600" cy="13525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Mankind</a:t>
            </a:r>
          </a:p>
          <a:p>
            <a:pPr algn="ctr"/>
            <a:endParaRPr lang="en-US" sz="4800" dirty="0"/>
          </a:p>
        </p:txBody>
      </p:sp>
    </p:spTree>
    <p:extLst>
      <p:ext uri="{BB962C8B-B14F-4D97-AF65-F5344CB8AC3E}">
        <p14:creationId xmlns:p14="http://schemas.microsoft.com/office/powerpoint/2010/main" val="372483784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41450</TotalTime>
  <Words>1672</Words>
  <Application>Microsoft Office PowerPoint</Application>
  <PresentationFormat>On-screen Show (16:9)</PresentationFormat>
  <Paragraphs>198</Paragraphs>
  <Slides>26</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Bell MT</vt:lpstr>
      <vt:lpstr>Calibri</vt:lpstr>
      <vt:lpstr>system-ui</vt:lpstr>
      <vt:lpstr>Office Theme</vt:lpstr>
      <vt:lpstr>Welcome!</vt:lpstr>
      <vt:lpstr>John 6:1-14</vt:lpstr>
      <vt:lpstr>John 6:1-14</vt:lpstr>
      <vt:lpstr>John 6:15-21</vt:lpstr>
      <vt:lpstr>Welcome!</vt:lpstr>
      <vt:lpstr>PowerPoint Presentation</vt:lpstr>
      <vt:lpstr>John 14: The One With Us</vt:lpstr>
      <vt:lpstr>John 14: The One With Us</vt:lpstr>
      <vt:lpstr>John 14: The One With Us</vt:lpstr>
      <vt:lpstr>John 14: The One With Us</vt:lpstr>
      <vt:lpstr>John 14: The One With Us</vt:lpstr>
      <vt:lpstr>John 14: The One With Us</vt:lpstr>
      <vt:lpstr>John 14: The One With Us</vt:lpstr>
      <vt:lpstr>John 14: The One With Us</vt:lpstr>
      <vt:lpstr>John 14: The One With Us</vt:lpstr>
      <vt:lpstr>John 14: The One With Us</vt:lpstr>
      <vt:lpstr>John 14: The One With Us</vt:lpstr>
      <vt:lpstr>John 14: The One With Us</vt:lpstr>
      <vt:lpstr>John 14: The One With Us</vt:lpstr>
      <vt:lpstr>John 14: The One With Us</vt:lpstr>
      <vt:lpstr>John 14: The One With Us</vt:lpstr>
      <vt:lpstr>John 14: The One With Us</vt:lpstr>
      <vt:lpstr>PowerPoint Presentation</vt:lpstr>
      <vt:lpstr>I am the Way</vt:lpstr>
      <vt:lpstr>Are You Heard by God?</vt:lpstr>
      <vt:lpstr>Are You Heard by God?</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Love of God</dc:title>
  <dc:creator>Wendi</dc:creator>
  <cp:lastModifiedBy>Microsoft account</cp:lastModifiedBy>
  <cp:revision>475</cp:revision>
  <dcterms:created xsi:type="dcterms:W3CDTF">2011-09-26T14:37:04Z</dcterms:created>
  <dcterms:modified xsi:type="dcterms:W3CDTF">2021-09-25T21:39:21Z</dcterms:modified>
</cp:coreProperties>
</file>